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87" r:id="rId5"/>
    <p:sldId id="288" r:id="rId6"/>
    <p:sldId id="317" r:id="rId7"/>
    <p:sldId id="289" r:id="rId8"/>
    <p:sldId id="290" r:id="rId9"/>
    <p:sldId id="291" r:id="rId10"/>
    <p:sldId id="292" r:id="rId11"/>
    <p:sldId id="318" r:id="rId12"/>
    <p:sldId id="293" r:id="rId13"/>
    <p:sldId id="294" r:id="rId14"/>
    <p:sldId id="295" r:id="rId15"/>
    <p:sldId id="319" r:id="rId16"/>
    <p:sldId id="296" r:id="rId17"/>
    <p:sldId id="297" r:id="rId18"/>
    <p:sldId id="298" r:id="rId19"/>
    <p:sldId id="320" r:id="rId20"/>
    <p:sldId id="299" r:id="rId21"/>
    <p:sldId id="300" r:id="rId22"/>
    <p:sldId id="301" r:id="rId23"/>
    <p:sldId id="321" r:id="rId24"/>
    <p:sldId id="302" r:id="rId25"/>
    <p:sldId id="303" r:id="rId26"/>
    <p:sldId id="304" r:id="rId27"/>
    <p:sldId id="322" r:id="rId28"/>
    <p:sldId id="305" r:id="rId29"/>
    <p:sldId id="306" r:id="rId30"/>
    <p:sldId id="307" r:id="rId31"/>
    <p:sldId id="323" r:id="rId32"/>
    <p:sldId id="308" r:id="rId33"/>
    <p:sldId id="309" r:id="rId34"/>
    <p:sldId id="324" r:id="rId35"/>
    <p:sldId id="310" r:id="rId36"/>
    <p:sldId id="311" r:id="rId37"/>
    <p:sldId id="312" r:id="rId38"/>
    <p:sldId id="325" r:id="rId39"/>
    <p:sldId id="313" r:id="rId40"/>
    <p:sldId id="314" r:id="rId41"/>
    <p:sldId id="315" r:id="rId42"/>
    <p:sldId id="327" r:id="rId43"/>
    <p:sldId id="316" r:id="rId44"/>
    <p:sldId id="328" r:id="rId45"/>
    <p:sldId id="329" r:id="rId46"/>
    <p:sldId id="32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31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8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0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5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892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5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9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2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5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89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0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EA0AD4-88A9-4843-B2A4-2C4A30EB1AE8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1C9B9B-2D51-406F-B41A-743F197C5BE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054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Automatiseren tafels 3,2,5,10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tafels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7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 fontScale="90000"/>
          </a:bodyPr>
          <a:lstStyle/>
          <a:p>
            <a:r>
              <a:rPr lang="nl-NL" sz="23900" dirty="0" smtClean="0"/>
              <a:t>2x10=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3274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400" t="12720" r="21519" b="30389"/>
          <a:stretch/>
        </p:blipFill>
        <p:spPr>
          <a:xfrm>
            <a:off x="2476500" y="609599"/>
            <a:ext cx="7315199" cy="5635153"/>
          </a:xfrm>
          <a:prstGeom prst="rect">
            <a:avLst/>
          </a:prstGeom>
        </p:spPr>
      </p:pic>
      <p:pic>
        <p:nvPicPr>
          <p:cNvPr id="3" name="Kinderen voor Kinderen - Energie! (OfficiÃ«le video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963" end="112747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1721" y="4379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9x3=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28175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 fontScale="90000"/>
          </a:bodyPr>
          <a:lstStyle/>
          <a:p>
            <a:r>
              <a:rPr lang="nl-NL" sz="23900" dirty="0" smtClean="0"/>
              <a:t>10x3=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0066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7x3=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17228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964" t="13429" r="20954" b="31448"/>
          <a:stretch/>
        </p:blipFill>
        <p:spPr>
          <a:xfrm>
            <a:off x="2314939" y="382385"/>
            <a:ext cx="8051799" cy="6009955"/>
          </a:xfrm>
          <a:prstGeom prst="rect">
            <a:avLst/>
          </a:prstGeom>
        </p:spPr>
      </p:pic>
      <p:pic>
        <p:nvPicPr>
          <p:cNvPr id="3" name="9. Kinderen voor Kinderen - Fitla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399" y="4767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6x5=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9858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9x2=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4155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8x4=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6168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378" t="24381" r="21803" b="16608"/>
          <a:stretch/>
        </p:blipFill>
        <p:spPr>
          <a:xfrm>
            <a:off x="2044700" y="255384"/>
            <a:ext cx="7658099" cy="6362699"/>
          </a:xfrm>
          <a:prstGeom prst="rect">
            <a:avLst/>
          </a:prstGeom>
        </p:spPr>
      </p:pic>
      <p:pic>
        <p:nvPicPr>
          <p:cNvPr id="5" name="Kinderen voor Kinderen - Energie! (OfficiÃ«le video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963" end="112747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1721" y="4379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1x3=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25939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8x2=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19826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5x4=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5644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4x2=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5577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248" t="24347" r="19258" b="17703"/>
          <a:stretch/>
        </p:blipFill>
        <p:spPr>
          <a:xfrm>
            <a:off x="1828800" y="382385"/>
            <a:ext cx="7848599" cy="6014817"/>
          </a:xfrm>
          <a:prstGeom prst="rect">
            <a:avLst/>
          </a:prstGeom>
        </p:spPr>
      </p:pic>
      <p:pic>
        <p:nvPicPr>
          <p:cNvPr id="5" name="Kinderen voor Kinderen - Energie! (OfficiÃ«le video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963" end="112747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6222" y="4782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4x5=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8099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7x5=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10221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80320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3x4=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5953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248" t="30036" r="19258" b="10954"/>
          <a:stretch/>
        </p:blipFill>
        <p:spPr>
          <a:xfrm>
            <a:off x="2222500" y="382385"/>
            <a:ext cx="7581899" cy="5916716"/>
          </a:xfrm>
          <a:prstGeom prst="rect">
            <a:avLst/>
          </a:prstGeom>
        </p:spPr>
      </p:pic>
      <p:pic>
        <p:nvPicPr>
          <p:cNvPr id="5" name="9. Kinderen voor Kinderen - Fitla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399" y="4767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4554" y="131167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6x5=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4964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2x2=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7570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2x5=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42466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9x4=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14013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248" t="25441" r="18975" b="14135"/>
          <a:stretch/>
        </p:blipFill>
        <p:spPr>
          <a:xfrm>
            <a:off x="2095500" y="177800"/>
            <a:ext cx="7988299" cy="6353484"/>
          </a:xfrm>
          <a:prstGeom prst="rect">
            <a:avLst/>
          </a:prstGeom>
        </p:spPr>
      </p:pic>
      <p:pic>
        <p:nvPicPr>
          <p:cNvPr id="5" name="9. Kinderen voor Kinderen - Fitla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400" y="4860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7" y="1626984"/>
            <a:ext cx="8555351" cy="4786515"/>
          </a:xfrm>
        </p:spPr>
        <p:txBody>
          <a:bodyPr>
            <a:normAutofit fontScale="90000"/>
          </a:bodyPr>
          <a:lstStyle/>
          <a:p>
            <a:r>
              <a:rPr lang="nl-NL" sz="23900" dirty="0" smtClean="0"/>
              <a:t>10x10=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6809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9x3=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2626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69" y="1998503"/>
            <a:ext cx="3594100" cy="3594100"/>
          </a:xfrm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8" y="1998503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6x3=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3135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5x2=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23419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793854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3x3=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40230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248" t="24347" r="19258" b="17703"/>
          <a:stretch/>
        </p:blipFill>
        <p:spPr>
          <a:xfrm>
            <a:off x="1828800" y="382385"/>
            <a:ext cx="7848599" cy="6014817"/>
          </a:xfrm>
          <a:prstGeom prst="rect">
            <a:avLst/>
          </a:prstGeom>
        </p:spPr>
      </p:pic>
      <p:pic>
        <p:nvPicPr>
          <p:cNvPr id="5" name="9. Kinderen voor Kinderen - Fitlal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0399" y="4767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4x3=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846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 fontScale="90000"/>
          </a:bodyPr>
          <a:lstStyle/>
          <a:p>
            <a:r>
              <a:rPr lang="nl-NL" sz="23900" dirty="0" smtClean="0"/>
              <a:t>3x10=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14813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6x5=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25637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8x4=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4032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4" y="1128451"/>
            <a:ext cx="3594100" cy="3594100"/>
          </a:xfrm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96" y="813662"/>
            <a:ext cx="3594100" cy="3594100"/>
          </a:xfrm>
          <a:prstGeom prst="rect">
            <a:avLst/>
          </a:prstGeom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87" y="2925501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2x2=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2876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953477" y="1626984"/>
            <a:ext cx="8319947" cy="4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3900" dirty="0" smtClean="0"/>
              <a:t>6x3=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15126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953478" y="1626984"/>
            <a:ext cx="7092222" cy="4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3900" smtClean="0"/>
              <a:t>10x5=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23504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13800" dirty="0" smtClean="0"/>
              <a:t>GOED GEDAAN KANJERS!!!!</a:t>
            </a:r>
            <a:endParaRPr lang="nl-NL" sz="13800" dirty="0"/>
          </a:p>
        </p:txBody>
      </p:sp>
    </p:spTree>
    <p:extLst>
      <p:ext uri="{BB962C8B-B14F-4D97-AF65-F5344CB8AC3E}">
        <p14:creationId xmlns:p14="http://schemas.microsoft.com/office/powerpoint/2010/main" val="37422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4x3=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1522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0834" t="15755" r="10312" b="7031"/>
          <a:stretch/>
        </p:blipFill>
        <p:spPr>
          <a:xfrm>
            <a:off x="1803400" y="382385"/>
            <a:ext cx="7886700" cy="6178088"/>
          </a:xfrm>
          <a:prstGeom prst="rect">
            <a:avLst/>
          </a:prstGeom>
        </p:spPr>
      </p:pic>
      <p:pic>
        <p:nvPicPr>
          <p:cNvPr id="3" name="9. Kinderen voor Kinderen - Fitlal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5530" end="17572.38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5250" y="42277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737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6x4=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25445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6x3=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25645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3478" y="1626984"/>
            <a:ext cx="7092222" cy="4786515"/>
          </a:xfrm>
        </p:spPr>
        <p:txBody>
          <a:bodyPr>
            <a:normAutofit/>
          </a:bodyPr>
          <a:lstStyle/>
          <a:p>
            <a:r>
              <a:rPr lang="nl-NL" sz="23900" dirty="0" smtClean="0"/>
              <a:t>7x4=</a:t>
            </a:r>
            <a:endParaRPr lang="nl-NL" sz="23900" dirty="0"/>
          </a:p>
        </p:txBody>
      </p:sp>
    </p:spTree>
    <p:extLst>
      <p:ext uri="{BB962C8B-B14F-4D97-AF65-F5344CB8AC3E}">
        <p14:creationId xmlns:p14="http://schemas.microsoft.com/office/powerpoint/2010/main" val="38086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440</TotalTime>
  <Words>76</Words>
  <Application>Microsoft Office PowerPoint</Application>
  <PresentationFormat>Breedbeeld</PresentationFormat>
  <Paragraphs>37</Paragraphs>
  <Slides>46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0" baseType="lpstr">
      <vt:lpstr>Arial</vt:lpstr>
      <vt:lpstr>Gill Sans MT</vt:lpstr>
      <vt:lpstr>Impact</vt:lpstr>
      <vt:lpstr>Badge</vt:lpstr>
      <vt:lpstr>Automatiseren tafels 3,2,5,10</vt:lpstr>
      <vt:lpstr>1x3=</vt:lpstr>
      <vt:lpstr>2x5=</vt:lpstr>
      <vt:lpstr>3x10=</vt:lpstr>
      <vt:lpstr>4x3=</vt:lpstr>
      <vt:lpstr>PowerPoint-presentatie</vt:lpstr>
      <vt:lpstr>6x4=</vt:lpstr>
      <vt:lpstr>6x3=</vt:lpstr>
      <vt:lpstr>7x4=</vt:lpstr>
      <vt:lpstr>2x10=</vt:lpstr>
      <vt:lpstr>PowerPoint-presentatie</vt:lpstr>
      <vt:lpstr>9x3=</vt:lpstr>
      <vt:lpstr>10x3=</vt:lpstr>
      <vt:lpstr>7x3=</vt:lpstr>
      <vt:lpstr>PowerPoint-presentatie</vt:lpstr>
      <vt:lpstr>6x5=</vt:lpstr>
      <vt:lpstr>9x2=</vt:lpstr>
      <vt:lpstr>8x4=</vt:lpstr>
      <vt:lpstr>PowerPoint-presentatie</vt:lpstr>
      <vt:lpstr>8x2=</vt:lpstr>
      <vt:lpstr>5x4=</vt:lpstr>
      <vt:lpstr>4x2=</vt:lpstr>
      <vt:lpstr>PowerPoint-presentatie</vt:lpstr>
      <vt:lpstr>4x5=</vt:lpstr>
      <vt:lpstr>7x5=</vt:lpstr>
      <vt:lpstr>3x4=</vt:lpstr>
      <vt:lpstr>PowerPoint-presentatie</vt:lpstr>
      <vt:lpstr>6x5=</vt:lpstr>
      <vt:lpstr>2x2=</vt:lpstr>
      <vt:lpstr>9x4=</vt:lpstr>
      <vt:lpstr>PowerPoint-presentatie</vt:lpstr>
      <vt:lpstr>10x10=</vt:lpstr>
      <vt:lpstr>9x3=</vt:lpstr>
      <vt:lpstr>PowerPoint-presentatie</vt:lpstr>
      <vt:lpstr>6x3=</vt:lpstr>
      <vt:lpstr>5x2=</vt:lpstr>
      <vt:lpstr>3x3=</vt:lpstr>
      <vt:lpstr>PowerPoint-presentatie</vt:lpstr>
      <vt:lpstr>4x3=</vt:lpstr>
      <vt:lpstr>6x5=</vt:lpstr>
      <vt:lpstr>8x4=</vt:lpstr>
      <vt:lpstr>PowerPoint-presentatie</vt:lpstr>
      <vt:lpstr>2x2=</vt:lpstr>
      <vt:lpstr>PowerPoint-presentatie</vt:lpstr>
      <vt:lpstr>PowerPoint-presentatie</vt:lpstr>
      <vt:lpstr>GOED GEDAAN KANJERS!!!!</vt:lpstr>
    </vt:vector>
  </TitlesOfParts>
  <Company>Pit-ko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Automatiseren tot 10</dc:title>
  <dc:creator>Milou Julicher</dc:creator>
  <cp:lastModifiedBy>Larissa Dubbeldam</cp:lastModifiedBy>
  <cp:revision>19</cp:revision>
  <dcterms:created xsi:type="dcterms:W3CDTF">2019-09-11T14:21:39Z</dcterms:created>
  <dcterms:modified xsi:type="dcterms:W3CDTF">2020-03-04T12:02:33Z</dcterms:modified>
</cp:coreProperties>
</file>