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3CA8CD5-31A8-4E47-A160-E1DFDFD519D1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70E3469-C811-4FCB-AC91-644741852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8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8CD5-31A8-4E47-A160-E1DFDFD519D1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3469-C811-4FCB-AC91-644741852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57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CA8CD5-31A8-4E47-A160-E1DFDFD519D1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70E3469-C811-4FCB-AC91-644741852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1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8CD5-31A8-4E47-A160-E1DFDFD519D1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3469-C811-4FCB-AC91-644741852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29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CA8CD5-31A8-4E47-A160-E1DFDFD519D1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70E3469-C811-4FCB-AC91-644741852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3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CA8CD5-31A8-4E47-A160-E1DFDFD519D1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70E3469-C811-4FCB-AC91-644741852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30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CA8CD5-31A8-4E47-A160-E1DFDFD519D1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70E3469-C811-4FCB-AC91-644741852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74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8CD5-31A8-4E47-A160-E1DFDFD519D1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3469-C811-4FCB-AC91-644741852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84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CA8CD5-31A8-4E47-A160-E1DFDFD519D1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70E3469-C811-4FCB-AC91-644741852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5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8CD5-31A8-4E47-A160-E1DFDFD519D1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3469-C811-4FCB-AC91-644741852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17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CA8CD5-31A8-4E47-A160-E1DFDFD519D1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70E3469-C811-4FCB-AC91-644741852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78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A8CD5-31A8-4E47-A160-E1DFDFD519D1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E3469-C811-4FCB-AC91-6447418527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62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CE44E-7BCD-4FA5-9304-6175A6D8E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Tekenopdracht Pasen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555BE83-1733-4AB3-9924-AA2289952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 heb je nodig:</a:t>
            </a:r>
          </a:p>
          <a:p>
            <a:pPr marL="285750" indent="-285750">
              <a:buFontTx/>
              <a:buChar char="-"/>
            </a:pPr>
            <a:r>
              <a:rPr lang="nl-NL" dirty="0"/>
              <a:t>- 1 velletje wit A4 papier</a:t>
            </a:r>
          </a:p>
          <a:p>
            <a:pPr marL="285750" indent="-285750">
              <a:buFontTx/>
              <a:buChar char="-"/>
            </a:pPr>
            <a:r>
              <a:rPr lang="nl-NL" dirty="0"/>
              <a:t>- tekenpotlood en kleurpotloodjes</a:t>
            </a:r>
          </a:p>
        </p:txBody>
      </p:sp>
    </p:spTree>
    <p:extLst>
      <p:ext uri="{BB962C8B-B14F-4D97-AF65-F5344CB8AC3E}">
        <p14:creationId xmlns:p14="http://schemas.microsoft.com/office/powerpoint/2010/main" val="120309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75870C-2293-42E7-967A-9888DD5F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Hier zie je een voorbeeld hoe de tekening moet worden.</a:t>
            </a:r>
          </a:p>
        </p:txBody>
      </p:sp>
      <p:pic>
        <p:nvPicPr>
          <p:cNvPr id="5" name="Tijdelijke aanduiding voor inhoud 4" descr="Afbeelding met gebouw, venster&#10;&#10;Automatisch gegenereerde beschrijving">
            <a:extLst>
              <a:ext uri="{FF2B5EF4-FFF2-40B4-BE49-F238E27FC236}">
                <a16:creationId xmlns:a16="http://schemas.microsoft.com/office/drawing/2014/main" id="{412298B0-5F74-4F90-8A5B-0CF78D4C0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52" y="0"/>
            <a:ext cx="3829242" cy="6837932"/>
          </a:xfrm>
        </p:spPr>
      </p:pic>
      <p:pic>
        <p:nvPicPr>
          <p:cNvPr id="7" name="Afbeelding 6" descr="Afbeelding met tekst, dame, foto, veel&#10;&#10;Automatisch gegenereerde beschrijving">
            <a:extLst>
              <a:ext uri="{FF2B5EF4-FFF2-40B4-BE49-F238E27FC236}">
                <a16:creationId xmlns:a16="http://schemas.microsoft.com/office/drawing/2014/main" id="{D664633C-4DAA-4D34-BD5E-360A5E80F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994" y="888153"/>
            <a:ext cx="3414083" cy="41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E0C0BB-AB64-4F45-AB85-94756B294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249" y="802331"/>
            <a:ext cx="6281873" cy="5248622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b="1" dirty="0"/>
              <a:t>Voordat je begint: </a:t>
            </a:r>
            <a:r>
              <a:rPr lang="nl-NL" dirty="0"/>
              <a:t>leg je A4 papier met de lange kant naar onderen. </a:t>
            </a:r>
          </a:p>
          <a:p>
            <a:r>
              <a:rPr lang="nl-NL" dirty="0"/>
              <a:t> </a:t>
            </a:r>
            <a:r>
              <a:rPr lang="nl-NL" b="1" dirty="0"/>
              <a:t>stap 1: </a:t>
            </a:r>
            <a:r>
              <a:rPr lang="nl-NL" dirty="0"/>
              <a:t>teken onderaan 3 hoge boogjes. </a:t>
            </a:r>
          </a:p>
          <a:p>
            <a:r>
              <a:rPr lang="nl-NL" dirty="0"/>
              <a:t> </a:t>
            </a:r>
            <a:r>
              <a:rPr lang="nl-NL" b="1" dirty="0"/>
              <a:t>stap 2 en 3: </a:t>
            </a:r>
            <a:r>
              <a:rPr lang="nl-NL" dirty="0"/>
              <a:t>teken boven de onderste rij boogjes een nieuwe rij boogjes. </a:t>
            </a:r>
            <a:r>
              <a:rPr lang="nl-NL" dirty="0">
                <a:solidFill>
                  <a:srgbClr val="FF0000"/>
                </a:solidFill>
              </a:rPr>
              <a:t>Let op: begin bovenaan en eindig bovenaan.  Zie rode pijltjes</a:t>
            </a:r>
            <a:r>
              <a:rPr lang="nl-NL" dirty="0"/>
              <a:t>. </a:t>
            </a:r>
          </a:p>
          <a:p>
            <a:r>
              <a:rPr lang="nl-NL" b="1" dirty="0"/>
              <a:t> stap 4: </a:t>
            </a:r>
            <a:r>
              <a:rPr lang="nl-NL" dirty="0"/>
              <a:t>teken helemaal bovenaan nog enkele boogjes.</a:t>
            </a:r>
          </a:p>
          <a:p>
            <a:r>
              <a:rPr lang="nl-NL" dirty="0"/>
              <a:t> </a:t>
            </a:r>
            <a:r>
              <a:rPr lang="nl-NL" b="1" dirty="0"/>
              <a:t>stap 5: </a:t>
            </a:r>
            <a:r>
              <a:rPr lang="nl-NL" dirty="0"/>
              <a:t>versier ieder ei met een leuk patroontje (streepjes, stippen, golfjes, rondjes, hartjes, noem maar op) en/of teken er een gezichtje in van een kip/haan.</a:t>
            </a:r>
          </a:p>
          <a:p>
            <a:r>
              <a:rPr lang="nl-NL" dirty="0"/>
              <a:t> </a:t>
            </a:r>
            <a:r>
              <a:rPr lang="nl-NL" b="1" dirty="0"/>
              <a:t>stap 6: </a:t>
            </a:r>
            <a:r>
              <a:rPr lang="nl-NL" dirty="0"/>
              <a:t>zorg dat alles ingekleurd is, ook de achtergrond. </a:t>
            </a:r>
          </a:p>
        </p:txBody>
      </p:sp>
      <p:pic>
        <p:nvPicPr>
          <p:cNvPr id="4" name="Tijdelijke aanduiding voor inhoud 4" descr="Afbeelding met gebouw, venster&#10;&#10;Automatisch gegenereerde beschrijving">
            <a:extLst>
              <a:ext uri="{FF2B5EF4-FFF2-40B4-BE49-F238E27FC236}">
                <a16:creationId xmlns:a16="http://schemas.microsoft.com/office/drawing/2014/main" id="{CA5BA4ED-C662-4F58-B166-C3CC89250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3052"/>
          <a:stretch/>
        </p:blipFill>
        <p:spPr>
          <a:xfrm>
            <a:off x="0" y="803186"/>
            <a:ext cx="5129249" cy="5248622"/>
          </a:xfr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7CC17F96-16A0-4ADC-8623-F351E0A46E20}"/>
              </a:ext>
            </a:extLst>
          </p:cNvPr>
          <p:cNvCxnSpPr>
            <a:cxnSpLocks/>
          </p:cNvCxnSpPr>
          <p:nvPr/>
        </p:nvCxnSpPr>
        <p:spPr>
          <a:xfrm>
            <a:off x="2043519" y="2476688"/>
            <a:ext cx="347404" cy="4226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ijdelijke aanduiding voor inhoud 4" descr="Afbeelding met gebouw, venster&#10;&#10;Automatisch gegenereerde beschrijving">
            <a:extLst>
              <a:ext uri="{FF2B5EF4-FFF2-40B4-BE49-F238E27FC236}">
                <a16:creationId xmlns:a16="http://schemas.microsoft.com/office/drawing/2014/main" id="{50DA3935-5C17-4B97-94D0-FD2D71709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" b="42591"/>
          <a:stretch/>
        </p:blipFill>
        <p:spPr>
          <a:xfrm>
            <a:off x="93437" y="801476"/>
            <a:ext cx="5035812" cy="5216346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2DE413E3-D4EE-45D7-A190-8B59860BA44D}"/>
              </a:ext>
            </a:extLst>
          </p:cNvPr>
          <p:cNvCxnSpPr/>
          <p:nvPr/>
        </p:nvCxnSpPr>
        <p:spPr>
          <a:xfrm flipH="1">
            <a:off x="288085" y="2476688"/>
            <a:ext cx="520262" cy="3626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83CDAADA-2DE5-47F8-AB44-31CA27B6DDA3}"/>
              </a:ext>
            </a:extLst>
          </p:cNvPr>
          <p:cNvCxnSpPr>
            <a:cxnSpLocks/>
          </p:cNvCxnSpPr>
          <p:nvPr/>
        </p:nvCxnSpPr>
        <p:spPr>
          <a:xfrm>
            <a:off x="2043519" y="2476688"/>
            <a:ext cx="457756" cy="408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55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67783-1CBE-4A45-A4C1-0903BC49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Vergeet niet een leuke foto te maken en op te sturen.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0A27B3-42F5-4910-A277-17A220918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C627471-3990-4087-9EC8-6C2AAB9E3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260"/>
          <a:stretch/>
        </p:blipFill>
        <p:spPr>
          <a:xfrm>
            <a:off x="5253744" y="943779"/>
            <a:ext cx="6146576" cy="46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047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30</TotalTime>
  <Words>161</Words>
  <Application>Microsoft Office PowerPoint</Application>
  <PresentationFormat>Breedbeeld</PresentationFormat>
  <Paragraphs>12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Calibri Light</vt:lpstr>
      <vt:lpstr>Rockwell</vt:lpstr>
      <vt:lpstr>Wingdings</vt:lpstr>
      <vt:lpstr>Atlas</vt:lpstr>
      <vt:lpstr>Tekenopdracht Pasen </vt:lpstr>
      <vt:lpstr>Hier zie je een voorbeeld hoe de tekening moet worden.</vt:lpstr>
      <vt:lpstr>PowerPoint-presentatie</vt:lpstr>
      <vt:lpstr>Vergeet niet een leuke foto te maken en op te sturen.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Tekenopdracht Pasen </dc:title>
  <dc:creator>Larissa Dubbeldam</dc:creator>
  <cp:lastModifiedBy>Larissa Dubbeldam</cp:lastModifiedBy>
  <cp:revision>4</cp:revision>
  <dcterms:created xsi:type="dcterms:W3CDTF">2020-03-20T07:59:33Z</dcterms:created>
  <dcterms:modified xsi:type="dcterms:W3CDTF">2020-03-20T08:32:07Z</dcterms:modified>
</cp:coreProperties>
</file>