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779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4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9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84E037-D478-440A-807B-F4D84F1253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28" b="16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Rectangle 21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962AEF-D4EC-4124-9FB6-8F7145A4A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2229" y="1785085"/>
            <a:ext cx="9143613" cy="1966555"/>
          </a:xfrm>
        </p:spPr>
        <p:txBody>
          <a:bodyPr anchor="ctr">
            <a:normAutofit/>
          </a:bodyPr>
          <a:lstStyle/>
          <a:p>
            <a:pPr algn="ctr"/>
            <a:r>
              <a:rPr lang="nl-NL" sz="4800" b="1" dirty="0"/>
              <a:t>Bijbelverhalen week 3</a:t>
            </a:r>
          </a:p>
        </p:txBody>
      </p:sp>
      <p:sp>
        <p:nvSpPr>
          <p:cNvPr id="28" name="Rectangle: Rounded Corners 23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72F1349-7F8C-44E9-9BE8-96EA55774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5738" y="5680637"/>
            <a:ext cx="6960524" cy="598516"/>
          </a:xfrm>
        </p:spPr>
        <p:txBody>
          <a:bodyPr anchor="ctr">
            <a:normAutofit/>
          </a:bodyPr>
          <a:lstStyle/>
          <a:p>
            <a:pPr algn="ctr"/>
            <a:r>
              <a:rPr lang="nl-NL" sz="2000">
                <a:solidFill>
                  <a:schemeClr val="bg1"/>
                </a:solidFill>
              </a:rPr>
              <a:t>30-03 t/m 03-04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89F25C3-59CC-4BC4-8F54-B7E2D78508C2}"/>
              </a:ext>
            </a:extLst>
          </p:cNvPr>
          <p:cNvSpPr txBox="1"/>
          <p:nvPr/>
        </p:nvSpPr>
        <p:spPr>
          <a:xfrm>
            <a:off x="2977117" y="4892418"/>
            <a:ext cx="6417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Jezus wordt gevangen genomen</a:t>
            </a:r>
          </a:p>
        </p:txBody>
      </p:sp>
    </p:spTree>
    <p:extLst>
      <p:ext uri="{BB962C8B-B14F-4D97-AF65-F5344CB8AC3E}">
        <p14:creationId xmlns:p14="http://schemas.microsoft.com/office/powerpoint/2010/main" val="4001871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tekst, boek, staand, foto&#10;&#10;Automatisch gegenereerde beschrijving">
            <a:extLst>
              <a:ext uri="{FF2B5EF4-FFF2-40B4-BE49-F238E27FC236}">
                <a16:creationId xmlns:a16="http://schemas.microsoft.com/office/drawing/2014/main" id="{DBAB7755-D7A8-4DEB-A7D1-B1AE4BD47F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4" b="11756"/>
          <a:stretch/>
        </p:blipFill>
        <p:spPr>
          <a:xfrm>
            <a:off x="150490" y="-9244"/>
            <a:ext cx="12191980" cy="6857990"/>
          </a:xfrm>
          <a:prstGeom prst="rect">
            <a:avLst/>
          </a:prstGeom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B5355D-32EE-45E2-B2E5-04E9C92AB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9388" y="4907629"/>
            <a:ext cx="3212386" cy="1185353"/>
          </a:xfrm>
        </p:spPr>
        <p:txBody>
          <a:bodyPr anchor="ctr">
            <a:normAutofit/>
          </a:bodyPr>
          <a:lstStyle/>
          <a:p>
            <a:endParaRPr lang="nl-NL" sz="26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A1C38A6-10C6-4142-B30F-4F1AA9DEE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912" y="4907629"/>
            <a:ext cx="2228641" cy="1185353"/>
          </a:xfrm>
        </p:spPr>
        <p:txBody>
          <a:bodyPr anchor="ctr">
            <a:normAutofit/>
          </a:bodyPr>
          <a:lstStyle/>
          <a:p>
            <a:endParaRPr lang="nl-NL" sz="1700" dirty="0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AUD-20200322-WA0008">
            <a:hlinkClick r:id="" action="ppaction://media"/>
            <a:extLst>
              <a:ext uri="{FF2B5EF4-FFF2-40B4-BE49-F238E27FC236}">
                <a16:creationId xmlns:a16="http://schemas.microsoft.com/office/drawing/2014/main" id="{3CD6B685-17B7-4C56-BDEB-7E2BDF6851C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1409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16348" y="52200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53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C15F5E2-09BC-406D-96D6-B49407752C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16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61" name="Freeform: Shape 60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3" name="Freeform: Shape 62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EF8947-2C83-414F-8C3D-6A1A099A8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endParaRPr lang="nl-NL" sz="48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38DE796-6AED-4B4A-A2DC-580C4D39C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endParaRPr lang="nl-NL" sz="200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AUD-20200322-WA0008">
            <a:hlinkClick r:id="" action="ppaction://media"/>
            <a:extLst>
              <a:ext uri="{FF2B5EF4-FFF2-40B4-BE49-F238E27FC236}">
                <a16:creationId xmlns:a16="http://schemas.microsoft.com/office/drawing/2014/main" id="{AA9BD3DD-B604-4335-8DCF-8B59234A1AF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889" end="19073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5117" y="1762318"/>
            <a:ext cx="1762024" cy="176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21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541D58-86E5-45C7-92EA-47290BBF2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3977640" cy="3204134"/>
          </a:xfrm>
        </p:spPr>
        <p:txBody>
          <a:bodyPr anchor="b">
            <a:normAutofit/>
          </a:bodyPr>
          <a:lstStyle/>
          <a:p>
            <a:endParaRPr lang="nl-NL" sz="48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25EF79A-DF4C-422D-8803-E16DEF95E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3977640" cy="1208141"/>
          </a:xfrm>
        </p:spPr>
        <p:txBody>
          <a:bodyPr>
            <a:normAutofit/>
          </a:bodyPr>
          <a:lstStyle/>
          <a:p>
            <a:endParaRPr lang="nl-NL" sz="2000"/>
          </a:p>
        </p:txBody>
      </p:sp>
      <p:pic>
        <p:nvPicPr>
          <p:cNvPr id="1026" name="Picture 2" descr="Voorbeeld van afbeelding">
            <a:extLst>
              <a:ext uri="{FF2B5EF4-FFF2-40B4-BE49-F238E27FC236}">
                <a16:creationId xmlns:a16="http://schemas.microsoft.com/office/drawing/2014/main" id="{0614EA3E-DD72-4AAF-BD94-C16697FE8D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4" r="1" b="6674"/>
          <a:stretch/>
        </p:blipFill>
        <p:spPr bwMode="auto">
          <a:xfrm>
            <a:off x="20" y="10"/>
            <a:ext cx="744319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UD-20200322-WA0008">
            <a:hlinkClick r:id="" action="ppaction://media"/>
            <a:extLst>
              <a:ext uri="{FF2B5EF4-FFF2-40B4-BE49-F238E27FC236}">
                <a16:creationId xmlns:a16="http://schemas.microsoft.com/office/drawing/2014/main" id="{C09041ED-7D8D-41AD-92E4-CD57885A159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0471" end="15010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21493" y="2126536"/>
            <a:ext cx="1766245" cy="176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13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C7B352FC-1F44-4AB9-A2BD-FBF231C6B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Voorbeeld van afbeelding">
            <a:extLst>
              <a:ext uri="{FF2B5EF4-FFF2-40B4-BE49-F238E27FC236}">
                <a16:creationId xmlns:a16="http://schemas.microsoft.com/office/drawing/2014/main" id="{EE0845EC-69B6-42AD-A8E4-3E3201DD01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0" b="1606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767C1B-4968-447F-B3B9-0FCB84BC6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210" y="4909985"/>
            <a:ext cx="3212386" cy="1185353"/>
          </a:xfrm>
        </p:spPr>
        <p:txBody>
          <a:bodyPr anchor="ctr">
            <a:normAutofit/>
          </a:bodyPr>
          <a:lstStyle/>
          <a:p>
            <a:endParaRPr lang="nl-NL" sz="26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A699697-E11D-4301-8241-3C63881411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0734" y="4909984"/>
            <a:ext cx="2228641" cy="1185353"/>
          </a:xfrm>
        </p:spPr>
        <p:txBody>
          <a:bodyPr anchor="ctr">
            <a:normAutofit/>
          </a:bodyPr>
          <a:lstStyle/>
          <a:p>
            <a:endParaRPr lang="nl-NL" sz="170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5175711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28936" y="5498088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UD-20200322-WA0008">
            <a:hlinkClick r:id="" action="ppaction://media"/>
            <a:extLst>
              <a:ext uri="{FF2B5EF4-FFF2-40B4-BE49-F238E27FC236}">
                <a16:creationId xmlns:a16="http://schemas.microsoft.com/office/drawing/2014/main" id="{ADFCBC85-6FE9-42CA-A620-634F0ED07F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1687" end="12976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03608" y="4823947"/>
            <a:ext cx="1262875" cy="126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47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7B749D-286A-479D-87CA-A8B7BBB37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3977640" cy="3204134"/>
          </a:xfrm>
        </p:spPr>
        <p:txBody>
          <a:bodyPr anchor="b">
            <a:normAutofit/>
          </a:bodyPr>
          <a:lstStyle/>
          <a:p>
            <a:endParaRPr lang="nl-NL" sz="48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7341942-2DC7-47F6-891D-B7F74D3C52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3977640" cy="1208141"/>
          </a:xfrm>
        </p:spPr>
        <p:txBody>
          <a:bodyPr>
            <a:normAutofit/>
          </a:bodyPr>
          <a:lstStyle/>
          <a:p>
            <a:endParaRPr lang="nl-NL" sz="2000"/>
          </a:p>
        </p:txBody>
      </p:sp>
      <p:pic>
        <p:nvPicPr>
          <p:cNvPr id="3074" name="Picture 2" descr="Voorbeeld van afbeelding">
            <a:extLst>
              <a:ext uri="{FF2B5EF4-FFF2-40B4-BE49-F238E27FC236}">
                <a16:creationId xmlns:a16="http://schemas.microsoft.com/office/drawing/2014/main" id="{E592C57B-9218-49FB-8FC5-80256BE26A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3853"/>
          <a:stretch/>
        </p:blipFill>
        <p:spPr bwMode="auto">
          <a:xfrm>
            <a:off x="20" y="10"/>
            <a:ext cx="744319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UD-20200322-WA0008">
            <a:hlinkClick r:id="" action="ppaction://media"/>
            <a:extLst>
              <a:ext uri="{FF2B5EF4-FFF2-40B4-BE49-F238E27FC236}">
                <a16:creationId xmlns:a16="http://schemas.microsoft.com/office/drawing/2014/main" id="{1978BC71-A460-4126-A01C-8DB1B3F1A5E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0841" end="2087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47618" y="1916381"/>
            <a:ext cx="2179604" cy="217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03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5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Voorbeeld van afbeelding">
            <a:extLst>
              <a:ext uri="{FF2B5EF4-FFF2-40B4-BE49-F238E27FC236}">
                <a16:creationId xmlns:a16="http://schemas.microsoft.com/office/drawing/2014/main" id="{91B59499-19DE-42FF-B795-EBC800738F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5" b="1718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DB2DE1-D883-4CDF-B1CD-800C7E717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9388" y="4907629"/>
            <a:ext cx="3212386" cy="1185353"/>
          </a:xfrm>
        </p:spPr>
        <p:txBody>
          <a:bodyPr anchor="ctr">
            <a:normAutofit/>
          </a:bodyPr>
          <a:lstStyle/>
          <a:p>
            <a:endParaRPr lang="nl-NL" sz="260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D8BF74F-4231-4B11-8370-07EDC9E56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912" y="4907629"/>
            <a:ext cx="2228641" cy="1185353"/>
          </a:xfrm>
        </p:spPr>
        <p:txBody>
          <a:bodyPr anchor="ctr">
            <a:normAutofit/>
          </a:bodyPr>
          <a:lstStyle/>
          <a:p>
            <a:endParaRPr lang="nl-NL" sz="17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UD-20200322-WA0008">
            <a:hlinkClick r:id="" action="ppaction://media"/>
            <a:extLst>
              <a:ext uri="{FF2B5EF4-FFF2-40B4-BE49-F238E27FC236}">
                <a16:creationId xmlns:a16="http://schemas.microsoft.com/office/drawing/2014/main" id="{FC9F6A88-EE18-4603-B89C-D5CDB62EED9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035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34643" y="5070200"/>
            <a:ext cx="967178" cy="96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49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ccentBoxVTI">
  <a:themeElements>
    <a:clrScheme name="AnalogousFromLightSeedLeftStep">
      <a:dk1>
        <a:srgbClr val="000000"/>
      </a:dk1>
      <a:lt1>
        <a:srgbClr val="FFFFFF"/>
      </a:lt1>
      <a:dk2>
        <a:srgbClr val="233F2D"/>
      </a:dk2>
      <a:lt2>
        <a:srgbClr val="E9E7E4"/>
      </a:lt2>
      <a:accent1>
        <a:srgbClr val="92A4C4"/>
      </a:accent1>
      <a:accent2>
        <a:srgbClr val="7AA9B6"/>
      </a:accent2>
      <a:accent3>
        <a:srgbClr val="80AAA1"/>
      </a:accent3>
      <a:accent4>
        <a:srgbClr val="77AE8C"/>
      </a:accent4>
      <a:accent5>
        <a:srgbClr val="83AC81"/>
      </a:accent5>
      <a:accent6>
        <a:srgbClr val="8DAA74"/>
      </a:accent6>
      <a:hlink>
        <a:srgbClr val="96805A"/>
      </a:hlink>
      <a:folHlink>
        <a:srgbClr val="848484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12</Words>
  <Application>Microsoft Office PowerPoint</Application>
  <PresentationFormat>Breedbeeld</PresentationFormat>
  <Paragraphs>3</Paragraphs>
  <Slides>7</Slides>
  <Notes>0</Notes>
  <HiddenSlides>0</HiddenSlides>
  <MMClips>6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Avenir Next LT Pro</vt:lpstr>
      <vt:lpstr>Calibri</vt:lpstr>
      <vt:lpstr>AccentBoxVTI</vt:lpstr>
      <vt:lpstr>Bijbelverhalen week 3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Bijbelverhalen week 3</dc:title>
  <dc:creator>Milou Julicher</dc:creator>
  <cp:lastModifiedBy>Milou Julicher</cp:lastModifiedBy>
  <cp:revision>6</cp:revision>
  <dcterms:created xsi:type="dcterms:W3CDTF">2020-03-23T08:41:06Z</dcterms:created>
  <dcterms:modified xsi:type="dcterms:W3CDTF">2020-03-23T10:12:57Z</dcterms:modified>
</cp:coreProperties>
</file>