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256" r:id="rId2"/>
    <p:sldId id="260" r:id="rId3"/>
    <p:sldId id="261" r:id="rId4"/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779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4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9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84E037-D478-440A-807B-F4D84F1253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28" b="16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21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962AEF-D4EC-4124-9FB6-8F7145A4A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2229" y="1785085"/>
            <a:ext cx="9143613" cy="1966555"/>
          </a:xfrm>
        </p:spPr>
        <p:txBody>
          <a:bodyPr anchor="ctr">
            <a:normAutofit/>
          </a:bodyPr>
          <a:lstStyle/>
          <a:p>
            <a:pPr algn="ctr"/>
            <a:r>
              <a:rPr lang="nl-NL" sz="4800" b="1" dirty="0"/>
              <a:t>Bijbelverhalen week 3</a:t>
            </a:r>
          </a:p>
        </p:txBody>
      </p:sp>
      <p:sp>
        <p:nvSpPr>
          <p:cNvPr id="28" name="Rectangle: Rounded Corners 23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72F1349-7F8C-44E9-9BE8-96EA55774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738" y="5680637"/>
            <a:ext cx="6960524" cy="598516"/>
          </a:xfrm>
        </p:spPr>
        <p:txBody>
          <a:bodyPr anchor="ctr">
            <a:normAutofit/>
          </a:bodyPr>
          <a:lstStyle/>
          <a:p>
            <a:pPr algn="ctr"/>
            <a:r>
              <a:rPr lang="nl-NL" sz="2000">
                <a:solidFill>
                  <a:schemeClr val="bg1"/>
                </a:solidFill>
              </a:rPr>
              <a:t>30-03 t/m 03-04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89F25C3-59CC-4BC4-8F54-B7E2D78508C2}"/>
              </a:ext>
            </a:extLst>
          </p:cNvPr>
          <p:cNvSpPr txBox="1"/>
          <p:nvPr/>
        </p:nvSpPr>
        <p:spPr>
          <a:xfrm>
            <a:off x="4572001" y="4892418"/>
            <a:ext cx="6417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Petrus bij Pilatus </a:t>
            </a:r>
          </a:p>
        </p:txBody>
      </p:sp>
    </p:spTree>
    <p:extLst>
      <p:ext uri="{BB962C8B-B14F-4D97-AF65-F5344CB8AC3E}">
        <p14:creationId xmlns:p14="http://schemas.microsoft.com/office/powerpoint/2010/main" val="4001871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Voorbeeld van afbeelding">
            <a:extLst>
              <a:ext uri="{FF2B5EF4-FFF2-40B4-BE49-F238E27FC236}">
                <a16:creationId xmlns:a16="http://schemas.microsoft.com/office/drawing/2014/main" id="{025ED5D3-F04B-4647-BD64-F98C036C7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2" b="1121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B5355D-32EE-45E2-B2E5-04E9C92AB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9388" y="4907629"/>
            <a:ext cx="3212386" cy="1185353"/>
          </a:xfrm>
        </p:spPr>
        <p:txBody>
          <a:bodyPr anchor="ctr">
            <a:normAutofit/>
          </a:bodyPr>
          <a:lstStyle/>
          <a:p>
            <a:endParaRPr lang="nl-NL" sz="260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A1C38A6-10C6-4142-B30F-4F1AA9DEE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912" y="4907629"/>
            <a:ext cx="2228641" cy="1185353"/>
          </a:xfrm>
        </p:spPr>
        <p:txBody>
          <a:bodyPr anchor="ctr">
            <a:normAutofit/>
          </a:bodyPr>
          <a:lstStyle/>
          <a:p>
            <a:endParaRPr lang="nl-NL" sz="1700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AUD-20200322-WA0009">
            <a:hlinkClick r:id="" action="ppaction://media"/>
            <a:extLst>
              <a:ext uri="{FF2B5EF4-FFF2-40B4-BE49-F238E27FC236}">
                <a16:creationId xmlns:a16="http://schemas.microsoft.com/office/drawing/2014/main" id="{B73C5A23-8B5A-45BA-B6D9-D0F45CFF4E2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6551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92436" y="4881498"/>
            <a:ext cx="1211484" cy="121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53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5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A2EABF-01F7-4674-94F2-A6078F90A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71856" y="1213848"/>
            <a:ext cx="10356904" cy="2872594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32B2947-BF86-445B-9449-D2999E6C0F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 descr="Voorbeeld van afbeelding">
            <a:extLst>
              <a:ext uri="{FF2B5EF4-FFF2-40B4-BE49-F238E27FC236}">
                <a16:creationId xmlns:a16="http://schemas.microsoft.com/office/drawing/2014/main" id="{42F8A11F-EF0B-4BA6-9739-300D2A120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739424" cy="687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-20200322-WA0009">
            <a:hlinkClick r:id="" action="ppaction://media"/>
            <a:extLst>
              <a:ext uri="{FF2B5EF4-FFF2-40B4-BE49-F238E27FC236}">
                <a16:creationId xmlns:a16="http://schemas.microsoft.com/office/drawing/2014/main" id="{D33EBD6D-A890-4819-8D9C-266ABE37AF7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5527" end="12730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89355" y="2507511"/>
            <a:ext cx="1394638" cy="139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59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" name="Freeform: Shape 6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3" name="Freeform: Shape 6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EF8947-2C83-414F-8C3D-6A1A099A8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endParaRPr lang="nl-NL" sz="48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38DE796-6AED-4B4A-A2DC-580C4D39C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endParaRPr lang="nl-NL" sz="200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Voorbeeld van afbeelding">
            <a:extLst>
              <a:ext uri="{FF2B5EF4-FFF2-40B4-BE49-F238E27FC236}">
                <a16:creationId xmlns:a16="http://schemas.microsoft.com/office/drawing/2014/main" id="{6C788B2D-03C9-43B6-8DDF-F6D0597AE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4" y="57873"/>
            <a:ext cx="10652608" cy="674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-20200322-WA0009">
            <a:hlinkClick r:id="" action="ppaction://media"/>
            <a:extLst>
              <a:ext uri="{FF2B5EF4-FFF2-40B4-BE49-F238E27FC236}">
                <a16:creationId xmlns:a16="http://schemas.microsoft.com/office/drawing/2014/main" id="{35D19FB1-7DA5-445F-A6F7-453FBB6EB7A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321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66188" y="2412542"/>
            <a:ext cx="1425812" cy="142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21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ccentBoxVTI">
  <a:themeElements>
    <a:clrScheme name="AnalogousFromLightSeedLeftStep">
      <a:dk1>
        <a:srgbClr val="000000"/>
      </a:dk1>
      <a:lt1>
        <a:srgbClr val="FFFFFF"/>
      </a:lt1>
      <a:dk2>
        <a:srgbClr val="233F2D"/>
      </a:dk2>
      <a:lt2>
        <a:srgbClr val="E9E7E4"/>
      </a:lt2>
      <a:accent1>
        <a:srgbClr val="92A4C4"/>
      </a:accent1>
      <a:accent2>
        <a:srgbClr val="7AA9B6"/>
      </a:accent2>
      <a:accent3>
        <a:srgbClr val="80AAA1"/>
      </a:accent3>
      <a:accent4>
        <a:srgbClr val="77AE8C"/>
      </a:accent4>
      <a:accent5>
        <a:srgbClr val="83AC81"/>
      </a:accent5>
      <a:accent6>
        <a:srgbClr val="8DAA74"/>
      </a:accent6>
      <a:hlink>
        <a:srgbClr val="96805A"/>
      </a:hlink>
      <a:folHlink>
        <a:srgbClr val="848484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</Words>
  <Application>Microsoft Office PowerPoint</Application>
  <PresentationFormat>Breedbeeld</PresentationFormat>
  <Paragraphs>3</Paragraphs>
  <Slides>4</Slides>
  <Notes>0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Avenir Next LT Pro</vt:lpstr>
      <vt:lpstr>Calibri</vt:lpstr>
      <vt:lpstr>AccentBoxVTI</vt:lpstr>
      <vt:lpstr>Bijbelverhalen week 3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Bijbelverhalen week 3</dc:title>
  <dc:creator>Milou Julicher</dc:creator>
  <cp:lastModifiedBy>Milou Julicher</cp:lastModifiedBy>
  <cp:revision>4</cp:revision>
  <dcterms:created xsi:type="dcterms:W3CDTF">2020-03-23T09:37:42Z</dcterms:created>
  <dcterms:modified xsi:type="dcterms:W3CDTF">2020-03-23T10:13:29Z</dcterms:modified>
</cp:coreProperties>
</file>