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5" r:id="rId10"/>
    <p:sldId id="266" r:id="rId11"/>
    <p:sldId id="264"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61" d="100"/>
          <a:sy n="61" d="100"/>
        </p:scale>
        <p:origin x="7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CD511C-95A4-44F9-A51A-C1DFA213B009}" type="datetimeFigureOut">
              <a:rPr lang="nl-NL" smtClean="0"/>
              <a:t>1-4-2020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58F14E-C424-4360-A452-E5FE22E738AF}" type="slidenum">
              <a:rPr lang="nl-NL" smtClean="0"/>
              <a:t>‹nr.›</a:t>
            </a:fld>
            <a:endParaRPr lang="nl-NL"/>
          </a:p>
        </p:txBody>
      </p:sp>
    </p:spTree>
    <p:extLst>
      <p:ext uri="{BB962C8B-B14F-4D97-AF65-F5344CB8AC3E}">
        <p14:creationId xmlns:p14="http://schemas.microsoft.com/office/powerpoint/2010/main" val="71779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FEB8D402-027F-4C00-AF26-A7397D12FA60}" type="datetimeFigureOut">
              <a:rPr lang="nl-NL" smtClean="0"/>
              <a:t>1-4-2020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B7D607-26B5-4402-9684-DA85E84D3198}"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17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EB8D402-027F-4C00-AF26-A7397D12FA60}" type="datetimeFigureOut">
              <a:rPr lang="nl-NL" smtClean="0"/>
              <a:t>1-4-2020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166443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EB8D402-027F-4C00-AF26-A7397D12FA60}" type="datetimeFigureOut">
              <a:rPr lang="nl-NL" smtClean="0"/>
              <a:t>1-4-2020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196378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FEB8D402-027F-4C00-AF26-A7397D12FA60}" type="datetimeFigureOut">
              <a:rPr lang="nl-NL" smtClean="0"/>
              <a:t>1-4-2020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67475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EB8D402-027F-4C00-AF26-A7397D12FA60}" type="datetimeFigureOut">
              <a:rPr lang="nl-NL" smtClean="0"/>
              <a:t>1-4-2020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B7D607-26B5-4402-9684-DA85E84D3198}"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94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FEB8D402-027F-4C00-AF26-A7397D12FA60}" type="datetimeFigureOut">
              <a:rPr lang="nl-NL" smtClean="0"/>
              <a:t>1-4-2020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1327113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EB8D402-027F-4C00-AF26-A7397D12FA60}" type="datetimeFigureOut">
              <a:rPr lang="nl-NL" smtClean="0"/>
              <a:t>1-4-2020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38323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FEB8D402-027F-4C00-AF26-A7397D12FA60}" type="datetimeFigureOut">
              <a:rPr lang="nl-NL" smtClean="0"/>
              <a:t>1-4-2020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59497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EB8D402-027F-4C00-AF26-A7397D12FA60}" type="datetimeFigureOut">
              <a:rPr lang="nl-NL" smtClean="0"/>
              <a:t>1-4-2020</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1508630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EB8D402-027F-4C00-AF26-A7397D12FA60}" type="datetimeFigureOut">
              <a:rPr lang="nl-NL" smtClean="0"/>
              <a:t>1-4-2020</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B7D607-26B5-4402-9684-DA85E84D3198}" type="slidenum">
              <a:rPr lang="nl-NL" smtClean="0"/>
              <a:t>‹nr.›</a:t>
            </a:fld>
            <a:endParaRPr lang="nl-NL"/>
          </a:p>
        </p:txBody>
      </p:sp>
    </p:spTree>
    <p:extLst>
      <p:ext uri="{BB962C8B-B14F-4D97-AF65-F5344CB8AC3E}">
        <p14:creationId xmlns:p14="http://schemas.microsoft.com/office/powerpoint/2010/main" val="124138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FEB8D402-027F-4C00-AF26-A7397D12FA60}" type="datetimeFigureOut">
              <a:rPr lang="nl-NL" smtClean="0"/>
              <a:t>1-4-2020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B7D607-26B5-4402-9684-DA85E84D3198}" type="slidenum">
              <a:rPr lang="nl-NL" smtClean="0"/>
              <a:t>‹nr.›</a:t>
            </a:fld>
            <a:endParaRPr lang="nl-NL"/>
          </a:p>
        </p:txBody>
      </p:sp>
    </p:spTree>
    <p:extLst>
      <p:ext uri="{BB962C8B-B14F-4D97-AF65-F5344CB8AC3E}">
        <p14:creationId xmlns:p14="http://schemas.microsoft.com/office/powerpoint/2010/main" val="2015420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EB8D402-027F-4C00-AF26-A7397D12FA60}" type="datetimeFigureOut">
              <a:rPr lang="nl-NL" smtClean="0"/>
              <a:t>1-4-2020</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B7D607-26B5-4402-9684-DA85E84D3198}"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7151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3142690" y="973435"/>
            <a:ext cx="5500224" cy="3154710"/>
          </a:xfrm>
          <a:prstGeom prst="rect">
            <a:avLst/>
          </a:prstGeom>
          <a:noFill/>
        </p:spPr>
        <p:txBody>
          <a:bodyPr wrap="none" lIns="91440" tIns="45720" rIns="91440" bIns="45720">
            <a:spAutoFit/>
          </a:bodyPr>
          <a:lstStyle/>
          <a:p>
            <a:pPr algn="ctr"/>
            <a:r>
              <a:rPr lang="nl-NL" sz="19900" b="1" cap="none" spc="0" dirty="0">
                <a:ln w="22225">
                  <a:solidFill>
                    <a:schemeClr val="accent2"/>
                  </a:solidFill>
                  <a:prstDash val="solid"/>
                </a:ln>
                <a:solidFill>
                  <a:schemeClr val="accent2">
                    <a:lumMod val="40000"/>
                    <a:lumOff val="60000"/>
                  </a:schemeClr>
                </a:solidFill>
                <a:effectLst/>
              </a:rPr>
              <a:t>QUIZ</a:t>
            </a:r>
          </a:p>
        </p:txBody>
      </p:sp>
      <p:sp>
        <p:nvSpPr>
          <p:cNvPr id="2" name="Tekstvak 1">
            <a:extLst>
              <a:ext uri="{FF2B5EF4-FFF2-40B4-BE49-F238E27FC236}">
                <a16:creationId xmlns:a16="http://schemas.microsoft.com/office/drawing/2014/main" id="{B7EEC7FC-CFFD-4472-90E5-C435BBDE0AAA}"/>
              </a:ext>
            </a:extLst>
          </p:cNvPr>
          <p:cNvSpPr txBox="1"/>
          <p:nvPr/>
        </p:nvSpPr>
        <p:spPr>
          <a:xfrm>
            <a:off x="1245476" y="4501082"/>
            <a:ext cx="10105696" cy="1477328"/>
          </a:xfrm>
          <a:prstGeom prst="rect">
            <a:avLst/>
          </a:prstGeom>
          <a:noFill/>
        </p:spPr>
        <p:txBody>
          <a:bodyPr wrap="square" rtlCol="0">
            <a:spAutoFit/>
          </a:bodyPr>
          <a:lstStyle/>
          <a:p>
            <a:r>
              <a:rPr lang="nl-NL" dirty="0">
                <a:latin typeface="Abadi" panose="020B0604020104020204" pitchFamily="34" charset="0"/>
              </a:rPr>
              <a:t>Deze quiz is voor maandag 6 april. Vul de antwoorden in op het antwoordenvel. Deze vind je in het kopieerboekje van taal. Stuur de antwoorden daarna op naar de juf. De juf kijkt alle antwoordenvellen na. Donderdag komt er een filmpje op de website, waarin de antwoorden worden uitgelegd en de winnaar (degene met de meeste goede antwoorden) bekend worden gemaakt.</a:t>
            </a:r>
          </a:p>
          <a:p>
            <a:r>
              <a:rPr lang="nl-NL" b="1" dirty="0">
                <a:latin typeface="Abadi" panose="020B0604020104020204" pitchFamily="34" charset="0"/>
              </a:rPr>
              <a:t>LET OP: </a:t>
            </a:r>
            <a:r>
              <a:rPr lang="nl-NL" dirty="0">
                <a:latin typeface="Abadi" panose="020B0604020104020204" pitchFamily="34" charset="0"/>
              </a:rPr>
              <a:t>eerlijk spelen hè, dus geen antwoorden opzoeken! </a:t>
            </a:r>
          </a:p>
        </p:txBody>
      </p:sp>
    </p:spTree>
    <p:extLst>
      <p:ext uri="{BB962C8B-B14F-4D97-AF65-F5344CB8AC3E}">
        <p14:creationId xmlns:p14="http://schemas.microsoft.com/office/powerpoint/2010/main" val="229204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9. Welke woorden staan in het meervoud?</a:t>
            </a:r>
          </a:p>
        </p:txBody>
      </p:sp>
      <p:sp>
        <p:nvSpPr>
          <p:cNvPr id="3" name="Tijdelijke aanduiding voor inhoud 2"/>
          <p:cNvSpPr>
            <a:spLocks noGrp="1"/>
          </p:cNvSpPr>
          <p:nvPr>
            <p:ph idx="1"/>
          </p:nvPr>
        </p:nvSpPr>
        <p:spPr/>
        <p:txBody>
          <a:bodyPr>
            <a:normAutofit/>
          </a:bodyPr>
          <a:lstStyle/>
          <a:p>
            <a:endParaRPr lang="nl-NL" sz="3600" dirty="0"/>
          </a:p>
          <a:p>
            <a:r>
              <a:rPr lang="nl-NL" sz="3600" dirty="0"/>
              <a:t>Er lopen veel mensen met honden langs de sloot. </a:t>
            </a:r>
          </a:p>
        </p:txBody>
      </p:sp>
    </p:spTree>
    <p:extLst>
      <p:ext uri="{BB962C8B-B14F-4D97-AF65-F5344CB8AC3E}">
        <p14:creationId xmlns:p14="http://schemas.microsoft.com/office/powerpoint/2010/main" val="2146734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10. Wat is het tegengestelde? Schrijf het woord op. </a:t>
            </a:r>
          </a:p>
        </p:txBody>
      </p:sp>
      <p:sp>
        <p:nvSpPr>
          <p:cNvPr id="3" name="Tijdelijke aanduiding voor inhoud 2"/>
          <p:cNvSpPr>
            <a:spLocks noGrp="1"/>
          </p:cNvSpPr>
          <p:nvPr>
            <p:ph idx="1"/>
          </p:nvPr>
        </p:nvSpPr>
        <p:spPr/>
        <p:txBody>
          <a:bodyPr>
            <a:normAutofit/>
          </a:bodyPr>
          <a:lstStyle/>
          <a:p>
            <a:endParaRPr lang="nl-NL" sz="5400" dirty="0"/>
          </a:p>
          <a:p>
            <a:r>
              <a:rPr lang="nl-NL" sz="5400" dirty="0"/>
              <a:t>De banaan is niet recht, maar …</a:t>
            </a:r>
          </a:p>
        </p:txBody>
      </p:sp>
    </p:spTree>
    <p:extLst>
      <p:ext uri="{BB962C8B-B14F-4D97-AF65-F5344CB8AC3E}">
        <p14:creationId xmlns:p14="http://schemas.microsoft.com/office/powerpoint/2010/main" val="121906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11. Wat is het tegengestelde? Schrijf het woord op. </a:t>
            </a:r>
          </a:p>
        </p:txBody>
      </p:sp>
      <p:sp>
        <p:nvSpPr>
          <p:cNvPr id="3" name="Tijdelijke aanduiding voor inhoud 2"/>
          <p:cNvSpPr>
            <a:spLocks noGrp="1"/>
          </p:cNvSpPr>
          <p:nvPr>
            <p:ph idx="1"/>
          </p:nvPr>
        </p:nvSpPr>
        <p:spPr/>
        <p:txBody>
          <a:bodyPr/>
          <a:lstStyle/>
          <a:p>
            <a:endParaRPr lang="nl-NL" dirty="0"/>
          </a:p>
          <a:p>
            <a:r>
              <a:rPr lang="nl-NL" sz="5400" dirty="0"/>
              <a:t>Het glas is niet leeg, maar …</a:t>
            </a:r>
          </a:p>
        </p:txBody>
      </p:sp>
    </p:spTree>
    <p:extLst>
      <p:ext uri="{BB962C8B-B14F-4D97-AF65-F5344CB8AC3E}">
        <p14:creationId xmlns:p14="http://schemas.microsoft.com/office/powerpoint/2010/main" val="356586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12. Wat is het tegengestelde? Schrijf het woord op. </a:t>
            </a:r>
          </a:p>
        </p:txBody>
      </p:sp>
      <p:sp>
        <p:nvSpPr>
          <p:cNvPr id="3" name="Tijdelijke aanduiding voor inhoud 2"/>
          <p:cNvSpPr>
            <a:spLocks noGrp="1"/>
          </p:cNvSpPr>
          <p:nvPr>
            <p:ph idx="1"/>
          </p:nvPr>
        </p:nvSpPr>
        <p:spPr/>
        <p:txBody>
          <a:bodyPr/>
          <a:lstStyle/>
          <a:p>
            <a:endParaRPr lang="nl-NL" dirty="0"/>
          </a:p>
          <a:p>
            <a:r>
              <a:rPr lang="nl-NL" sz="5400" dirty="0"/>
              <a:t>Het raam is niet open, maar … </a:t>
            </a:r>
          </a:p>
        </p:txBody>
      </p:sp>
    </p:spTree>
    <p:extLst>
      <p:ext uri="{BB962C8B-B14F-4D97-AF65-F5344CB8AC3E}">
        <p14:creationId xmlns:p14="http://schemas.microsoft.com/office/powerpoint/2010/main" val="75364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13. Wat is het tegengestelde? Schrijf het woord op. </a:t>
            </a:r>
          </a:p>
        </p:txBody>
      </p:sp>
      <p:sp>
        <p:nvSpPr>
          <p:cNvPr id="3" name="Tijdelijke aanduiding voor inhoud 2"/>
          <p:cNvSpPr>
            <a:spLocks noGrp="1"/>
          </p:cNvSpPr>
          <p:nvPr>
            <p:ph idx="1"/>
          </p:nvPr>
        </p:nvSpPr>
        <p:spPr/>
        <p:txBody>
          <a:bodyPr/>
          <a:lstStyle/>
          <a:p>
            <a:endParaRPr lang="nl-NL" dirty="0"/>
          </a:p>
          <a:p>
            <a:r>
              <a:rPr lang="nl-NL" sz="5400" dirty="0"/>
              <a:t>Het park is niet dichtbij, maar … </a:t>
            </a:r>
          </a:p>
        </p:txBody>
      </p:sp>
    </p:spTree>
    <p:extLst>
      <p:ext uri="{BB962C8B-B14F-4D97-AF65-F5344CB8AC3E}">
        <p14:creationId xmlns:p14="http://schemas.microsoft.com/office/powerpoint/2010/main" val="133185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14. Wat is het wanneer – deel? </a:t>
            </a:r>
          </a:p>
        </p:txBody>
      </p:sp>
      <p:sp>
        <p:nvSpPr>
          <p:cNvPr id="3" name="Tijdelijke aanduiding voor inhoud 2"/>
          <p:cNvSpPr>
            <a:spLocks noGrp="1"/>
          </p:cNvSpPr>
          <p:nvPr>
            <p:ph idx="1"/>
          </p:nvPr>
        </p:nvSpPr>
        <p:spPr/>
        <p:txBody>
          <a:bodyPr/>
          <a:lstStyle/>
          <a:p>
            <a:endParaRPr lang="nl-NL" dirty="0"/>
          </a:p>
          <a:p>
            <a:r>
              <a:rPr lang="nl-NL" sz="5400" dirty="0"/>
              <a:t>De vragen zijn nu bijna klaar. </a:t>
            </a:r>
          </a:p>
        </p:txBody>
      </p:sp>
    </p:spTree>
    <p:extLst>
      <p:ext uri="{BB962C8B-B14F-4D97-AF65-F5344CB8AC3E}">
        <p14:creationId xmlns:p14="http://schemas.microsoft.com/office/powerpoint/2010/main" val="2542476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15. Wat is het wie deel? </a:t>
            </a:r>
          </a:p>
        </p:txBody>
      </p:sp>
      <p:sp>
        <p:nvSpPr>
          <p:cNvPr id="3" name="Tijdelijke aanduiding voor inhoud 2"/>
          <p:cNvSpPr>
            <a:spLocks noGrp="1"/>
          </p:cNvSpPr>
          <p:nvPr>
            <p:ph idx="1"/>
          </p:nvPr>
        </p:nvSpPr>
        <p:spPr/>
        <p:txBody>
          <a:bodyPr/>
          <a:lstStyle/>
          <a:p>
            <a:endParaRPr lang="nl-NL" dirty="0"/>
          </a:p>
          <a:p>
            <a:r>
              <a:rPr lang="nl-NL" sz="5400" dirty="0"/>
              <a:t>Voor de klas staat de juf. </a:t>
            </a:r>
          </a:p>
        </p:txBody>
      </p:sp>
    </p:spTree>
    <p:extLst>
      <p:ext uri="{BB962C8B-B14F-4D97-AF65-F5344CB8AC3E}">
        <p14:creationId xmlns:p14="http://schemas.microsoft.com/office/powerpoint/2010/main" val="115663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1. Hoe heet dit schilderij? </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1993900"/>
            <a:ext cx="6438900" cy="4024313"/>
          </a:xfrm>
          <a:prstGeom prst="rect">
            <a:avLst/>
          </a:prstGeom>
        </p:spPr>
      </p:pic>
    </p:spTree>
    <p:extLst>
      <p:ext uri="{BB962C8B-B14F-4D97-AF65-F5344CB8AC3E}">
        <p14:creationId xmlns:p14="http://schemas.microsoft.com/office/powerpoint/2010/main" val="2239914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2. Hoe heet dit schilderij?</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049463"/>
            <a:ext cx="5235650" cy="4022725"/>
          </a:xfrm>
        </p:spPr>
      </p:pic>
    </p:spTree>
    <p:extLst>
      <p:ext uri="{BB962C8B-B14F-4D97-AF65-F5344CB8AC3E}">
        <p14:creationId xmlns:p14="http://schemas.microsoft.com/office/powerpoint/2010/main" val="1861951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3. Wat is dit voor foto?</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2146300"/>
            <a:ext cx="5143500" cy="3429000"/>
          </a:xfrm>
          <a:prstGeom prst="rect">
            <a:avLst/>
          </a:prstGeom>
        </p:spPr>
      </p:pic>
    </p:spTree>
    <p:extLst>
      <p:ext uri="{BB962C8B-B14F-4D97-AF65-F5344CB8AC3E}">
        <p14:creationId xmlns:p14="http://schemas.microsoft.com/office/powerpoint/2010/main" val="1849905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Hoe noem je dit teken?</a:t>
            </a:r>
          </a:p>
        </p:txBody>
      </p:sp>
      <p:sp>
        <p:nvSpPr>
          <p:cNvPr id="3" name="Tijdelijke aanduiding voor inhoud 2"/>
          <p:cNvSpPr>
            <a:spLocks noGrp="1"/>
          </p:cNvSpPr>
          <p:nvPr>
            <p:ph idx="1"/>
          </p:nvPr>
        </p:nvSpPr>
        <p:spPr/>
        <p:txBody>
          <a:bodyPr>
            <a:normAutofit/>
          </a:bodyPr>
          <a:lstStyle/>
          <a:p>
            <a:r>
              <a:rPr lang="nl-NL" sz="9600" dirty="0"/>
              <a:t>#</a:t>
            </a:r>
          </a:p>
        </p:txBody>
      </p:sp>
    </p:spTree>
    <p:extLst>
      <p:ext uri="{BB962C8B-B14F-4D97-AF65-F5344CB8AC3E}">
        <p14:creationId xmlns:p14="http://schemas.microsoft.com/office/powerpoint/2010/main" val="2116248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5. Hoe noem je dit teken?</a:t>
            </a:r>
          </a:p>
        </p:txBody>
      </p:sp>
      <p:sp>
        <p:nvSpPr>
          <p:cNvPr id="3" name="Tijdelijke aanduiding voor inhoud 2"/>
          <p:cNvSpPr>
            <a:spLocks noGrp="1"/>
          </p:cNvSpPr>
          <p:nvPr>
            <p:ph idx="1"/>
          </p:nvPr>
        </p:nvSpPr>
        <p:spPr/>
        <p:txBody>
          <a:bodyPr>
            <a:normAutofit/>
          </a:bodyPr>
          <a:lstStyle/>
          <a:p>
            <a:r>
              <a:rPr lang="nl-NL" sz="8000" dirty="0"/>
              <a:t>()</a:t>
            </a:r>
          </a:p>
        </p:txBody>
      </p:sp>
    </p:spTree>
    <p:extLst>
      <p:ext uri="{BB962C8B-B14F-4D97-AF65-F5344CB8AC3E}">
        <p14:creationId xmlns:p14="http://schemas.microsoft.com/office/powerpoint/2010/main" val="128411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6. Bij welk teken zie je een apenstaartje?</a:t>
            </a:r>
          </a:p>
        </p:txBody>
      </p:sp>
      <p:sp>
        <p:nvSpPr>
          <p:cNvPr id="3" name="Tijdelijke aanduiding voor inhoud 2"/>
          <p:cNvSpPr>
            <a:spLocks noGrp="1"/>
          </p:cNvSpPr>
          <p:nvPr>
            <p:ph idx="1"/>
          </p:nvPr>
        </p:nvSpPr>
        <p:spPr/>
        <p:txBody>
          <a:bodyPr>
            <a:normAutofit/>
          </a:bodyPr>
          <a:lstStyle/>
          <a:p>
            <a:pPr marL="457200" indent="-457200">
              <a:buFont typeface="+mj-lt"/>
              <a:buAutoNum type="alphaLcParenR"/>
            </a:pPr>
            <a:r>
              <a:rPr lang="nl-NL" sz="5400" dirty="0"/>
              <a:t> &amp;</a:t>
            </a:r>
          </a:p>
          <a:p>
            <a:pPr marL="457200" indent="-457200">
              <a:buFont typeface="+mj-lt"/>
              <a:buAutoNum type="alphaLcParenR"/>
            </a:pPr>
            <a:r>
              <a:rPr lang="nl-NL" sz="5400" dirty="0"/>
              <a:t> *</a:t>
            </a:r>
          </a:p>
          <a:p>
            <a:pPr marL="457200" indent="-457200">
              <a:buFont typeface="+mj-lt"/>
              <a:buAutoNum type="alphaLcParenR"/>
            </a:pPr>
            <a:r>
              <a:rPr lang="nl-NL" sz="5400" dirty="0"/>
              <a:t> @</a:t>
            </a:r>
          </a:p>
          <a:p>
            <a:pPr marL="457200" indent="-457200">
              <a:buFont typeface="+mj-lt"/>
              <a:buAutoNum type="alphaLcParenR"/>
            </a:pPr>
            <a:r>
              <a:rPr lang="nl-NL" sz="5400" dirty="0"/>
              <a:t> %</a:t>
            </a:r>
          </a:p>
        </p:txBody>
      </p:sp>
    </p:spTree>
    <p:extLst>
      <p:ext uri="{BB962C8B-B14F-4D97-AF65-F5344CB8AC3E}">
        <p14:creationId xmlns:p14="http://schemas.microsoft.com/office/powerpoint/2010/main" val="349838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7. Welk woord staat in het meervoud?</a:t>
            </a:r>
          </a:p>
        </p:txBody>
      </p:sp>
      <p:sp>
        <p:nvSpPr>
          <p:cNvPr id="4" name="Tijdelijke aanduiding voor inhoud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lphaLcParenR"/>
            </a:pPr>
            <a:r>
              <a:rPr lang="nl-NL" sz="5400" dirty="0"/>
              <a:t> dame</a:t>
            </a:r>
          </a:p>
          <a:p>
            <a:pPr marL="457200" indent="-457200">
              <a:buFont typeface="+mj-lt"/>
              <a:buAutoNum type="alphaLcParenR"/>
            </a:pPr>
            <a:r>
              <a:rPr lang="nl-NL" sz="5400" dirty="0"/>
              <a:t> mensen</a:t>
            </a:r>
          </a:p>
          <a:p>
            <a:pPr marL="457200" indent="-457200">
              <a:buFont typeface="+mj-lt"/>
              <a:buAutoNum type="alphaLcParenR"/>
            </a:pPr>
            <a:r>
              <a:rPr lang="nl-NL" sz="5400" dirty="0"/>
              <a:t> meisje</a:t>
            </a:r>
          </a:p>
          <a:p>
            <a:pPr marL="457200" indent="-457200">
              <a:buFont typeface="+mj-lt"/>
              <a:buAutoNum type="alphaLcParenR"/>
            </a:pPr>
            <a:r>
              <a:rPr lang="nl-NL" sz="5400" dirty="0"/>
              <a:t> dochter</a:t>
            </a:r>
          </a:p>
        </p:txBody>
      </p:sp>
    </p:spTree>
    <p:extLst>
      <p:ext uri="{BB962C8B-B14F-4D97-AF65-F5344CB8AC3E}">
        <p14:creationId xmlns:p14="http://schemas.microsoft.com/office/powerpoint/2010/main" val="1928177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8. Welk woord staat in het meervoud?</a:t>
            </a:r>
          </a:p>
        </p:txBody>
      </p:sp>
      <p:sp>
        <p:nvSpPr>
          <p:cNvPr id="4" name="Tijdelijke aanduiding voor inhoud 2"/>
          <p:cNvSpPr txBox="1">
            <a:spLocks/>
          </p:cNvSpPr>
          <p:nvPr/>
        </p:nvSpPr>
        <p:spPr>
          <a:xfrm>
            <a:off x="1249680" y="19981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lphaLcParenR"/>
            </a:pPr>
            <a:r>
              <a:rPr lang="nl-NL" sz="5400" dirty="0"/>
              <a:t> havens</a:t>
            </a:r>
          </a:p>
          <a:p>
            <a:pPr marL="457200" indent="-457200">
              <a:buFont typeface="+mj-lt"/>
              <a:buAutoNum type="alphaLcParenR"/>
            </a:pPr>
            <a:r>
              <a:rPr lang="nl-NL" sz="5400" dirty="0"/>
              <a:t> schip</a:t>
            </a:r>
          </a:p>
          <a:p>
            <a:pPr marL="457200" indent="-457200">
              <a:buFont typeface="+mj-lt"/>
              <a:buAutoNum type="alphaLcParenR"/>
            </a:pPr>
            <a:r>
              <a:rPr lang="nl-NL" sz="5400" dirty="0"/>
              <a:t> anker</a:t>
            </a:r>
          </a:p>
          <a:p>
            <a:pPr marL="457200" indent="-457200">
              <a:buFont typeface="+mj-lt"/>
              <a:buAutoNum type="alphaLcParenR"/>
            </a:pPr>
            <a:r>
              <a:rPr lang="nl-NL" sz="5400" dirty="0"/>
              <a:t> water</a:t>
            </a:r>
          </a:p>
        </p:txBody>
      </p:sp>
    </p:spTree>
    <p:extLst>
      <p:ext uri="{BB962C8B-B14F-4D97-AF65-F5344CB8AC3E}">
        <p14:creationId xmlns:p14="http://schemas.microsoft.com/office/powerpoint/2010/main" val="1245352403"/>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28</TotalTime>
  <Words>305</Words>
  <Application>Microsoft Office PowerPoint</Application>
  <PresentationFormat>Breedbeeld</PresentationFormat>
  <Paragraphs>46</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Abadi</vt:lpstr>
      <vt:lpstr>Calibri</vt:lpstr>
      <vt:lpstr>Calibri Light</vt:lpstr>
      <vt:lpstr>Terugblik</vt:lpstr>
      <vt:lpstr>PowerPoint-presentatie</vt:lpstr>
      <vt:lpstr>1. Hoe heet dit schilderij? </vt:lpstr>
      <vt:lpstr>2. Hoe heet dit schilderij?</vt:lpstr>
      <vt:lpstr>3. Wat is dit voor foto?</vt:lpstr>
      <vt:lpstr>4. Hoe noem je dit teken?</vt:lpstr>
      <vt:lpstr>5. Hoe noem je dit teken?</vt:lpstr>
      <vt:lpstr>6. Bij welk teken zie je een apenstaartje?</vt:lpstr>
      <vt:lpstr>7. Welk woord staat in het meervoud?</vt:lpstr>
      <vt:lpstr>8. Welk woord staat in het meervoud?</vt:lpstr>
      <vt:lpstr>9. Welke woorden staan in het meervoud?</vt:lpstr>
      <vt:lpstr>10. Wat is het tegengestelde? Schrijf het woord op. </vt:lpstr>
      <vt:lpstr>11. Wat is het tegengestelde? Schrijf het woord op. </vt:lpstr>
      <vt:lpstr>12. Wat is het tegengestelde? Schrijf het woord op. </vt:lpstr>
      <vt:lpstr>13. Wat is het tegengestelde? Schrijf het woord op. </vt:lpstr>
      <vt:lpstr>14. Wat is het wanneer – deel? </vt:lpstr>
      <vt:lpstr>15. Wat is het wie deel? </vt:lpstr>
    </vt:vector>
  </TitlesOfParts>
  <Company>Pit-ko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Larissa Dubbeldam</dc:creator>
  <cp:lastModifiedBy>Larissa Dubbeldam</cp:lastModifiedBy>
  <cp:revision>4</cp:revision>
  <dcterms:created xsi:type="dcterms:W3CDTF">2019-03-21T14:56:26Z</dcterms:created>
  <dcterms:modified xsi:type="dcterms:W3CDTF">2020-04-01T09:48:26Z</dcterms:modified>
</cp:coreProperties>
</file>