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69" r:id="rId4"/>
    <p:sldId id="278" r:id="rId5"/>
    <p:sldId id="270" r:id="rId6"/>
    <p:sldId id="260" r:id="rId7"/>
    <p:sldId id="261" r:id="rId8"/>
    <p:sldId id="263" r:id="rId9"/>
    <p:sldId id="264" r:id="rId10"/>
    <p:sldId id="271" r:id="rId11"/>
    <p:sldId id="272" r:id="rId12"/>
    <p:sldId id="267" r:id="rId13"/>
    <p:sldId id="273" r:id="rId14"/>
    <p:sldId id="274" r:id="rId15"/>
    <p:sldId id="275" r:id="rId16"/>
    <p:sldId id="277" r:id="rId17"/>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75D63-0637-4FDC-A2A6-5789E2A642A2}" v="17" dt="2020-03-31T08:23:00.51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87434" autoAdjust="0"/>
  </p:normalViewPr>
  <p:slideViewPr>
    <p:cSldViewPr snapToGrid="0">
      <p:cViewPr varScale="1">
        <p:scale>
          <a:sx n="65" d="100"/>
          <a:sy n="65" d="100"/>
        </p:scale>
        <p:origin x="66" y="222"/>
      </p:cViewPr>
      <p:guideLst/>
    </p:cSldViewPr>
  </p:slideViewPr>
  <p:notesTextViewPr>
    <p:cViewPr>
      <p:scale>
        <a:sx n="1" d="1"/>
        <a:sy n="1" d="1"/>
      </p:scale>
      <p:origin x="0" y="0"/>
    </p:cViewPr>
  </p:notesTextViewPr>
  <p:notesViewPr>
    <p:cSldViewPr snapToGrid="0">
      <p:cViewPr varScale="1">
        <p:scale>
          <a:sx n="85" d="100"/>
          <a:sy n="85" d="100"/>
        </p:scale>
        <p:origin x="23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69D9042-FF5D-42FE-922D-1F426028E958}" type="datetime1">
              <a:rPr lang="nl-NL" smtClean="0"/>
              <a:pPr algn="r" rtl="0"/>
              <a:t>1-4-2020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nl-NL" smtClean="0"/>
              <a:pPr algn="r" rtl="0"/>
              <a:t>‹nr.›</a:t>
            </a:fld>
            <a:endParaRPr lang="nl-NL"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76A7308B-96FD-4029-952E-5DDB89B6205C}" type="datetime1">
              <a:rPr lang="nl-NL" noProof="0" smtClean="0"/>
              <a:pPr algn="r"/>
              <a:t>1-4-2020</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935E2820-AFE1-45FA-949E-17BDB534E1DC}" type="slidenum">
              <a:rPr lang="nl-NL" noProof="0" smtClean="0"/>
              <a:pPr algn="r"/>
              <a:t>‹nr.›</a:t>
            </a:fld>
            <a:endParaRPr lang="nl-NL" noProof="0"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noProof="0" dirty="0"/>
          </a:p>
        </p:txBody>
      </p:sp>
      <p:sp>
        <p:nvSpPr>
          <p:cNvPr id="4" name="Tijdelijke aanduiding voor dianummer 3"/>
          <p:cNvSpPr>
            <a:spLocks noGrp="1"/>
          </p:cNvSpPr>
          <p:nvPr>
            <p:ph type="sldNum" sz="quarter" idx="10"/>
          </p:nvPr>
        </p:nvSpPr>
        <p:spPr/>
        <p:txBody>
          <a:bodyPr rtlCol="0"/>
          <a:lstStyle/>
          <a:p>
            <a:pPr algn="r" rtl="0"/>
            <a:fld id="{935E2820-AFE1-45FA-949E-17BDB534E1DC}" type="slidenum">
              <a:rPr lang="nl-NL" smtClean="0"/>
              <a:pPr algn="r" rtl="0"/>
              <a:t>1</a:t>
            </a:fld>
            <a:endParaRPr lang="nl-NL" dirty="0"/>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noProof="0" dirty="0"/>
          </a:p>
        </p:txBody>
      </p:sp>
      <p:sp>
        <p:nvSpPr>
          <p:cNvPr id="4" name="Tijdelijke aanduiding voor dianummer 3"/>
          <p:cNvSpPr>
            <a:spLocks noGrp="1"/>
          </p:cNvSpPr>
          <p:nvPr>
            <p:ph type="sldNum" sz="quarter" idx="10"/>
          </p:nvPr>
        </p:nvSpPr>
        <p:spPr/>
        <p:txBody>
          <a:bodyPr rtlCol="0"/>
          <a:lstStyle/>
          <a:p>
            <a:pPr algn="r" rtl="0"/>
            <a:fld id="{77542409-6A04-4DC6-AC3A-D3758287A8F2}" type="slidenum">
              <a:rPr lang="nl-NL" smtClean="0"/>
              <a:pPr algn="r" rtl="0"/>
              <a:t>2</a:t>
            </a:fld>
            <a:endParaRPr lang="nl-NL" dirty="0"/>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noProof="0" dirty="0"/>
          </a:p>
        </p:txBody>
      </p:sp>
      <p:sp>
        <p:nvSpPr>
          <p:cNvPr id="4" name="Tijdelijke aanduiding voor dianummer 3"/>
          <p:cNvSpPr>
            <a:spLocks noGrp="1"/>
          </p:cNvSpPr>
          <p:nvPr>
            <p:ph type="sldNum" sz="quarter" idx="10"/>
          </p:nvPr>
        </p:nvSpPr>
        <p:spPr/>
        <p:txBody>
          <a:bodyPr rtlCol="0"/>
          <a:lstStyle/>
          <a:p>
            <a:pPr algn="r" rtl="0"/>
            <a:fld id="{935E2820-AFE1-45FA-949E-17BDB534E1DC}" type="slidenum">
              <a:rPr lang="nl-NL" smtClean="0"/>
              <a:pPr algn="r" rtl="0"/>
              <a:t>3</a:t>
            </a:fld>
            <a:endParaRPr lang="nl-NL" dirty="0"/>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935E2820-AFE1-45FA-949E-17BDB534E1DC}" type="slidenum">
              <a:rPr lang="nl-NL" noProof="0" smtClean="0"/>
              <a:pPr algn="r"/>
              <a:t>6</a:t>
            </a:fld>
            <a:endParaRPr lang="nl-NL" noProof="0" dirty="0"/>
          </a:p>
        </p:txBody>
      </p:sp>
    </p:spTree>
    <p:extLst>
      <p:ext uri="{BB962C8B-B14F-4D97-AF65-F5344CB8AC3E}">
        <p14:creationId xmlns:p14="http://schemas.microsoft.com/office/powerpoint/2010/main" val="231795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935E2820-AFE1-45FA-949E-17BDB534E1DC}" type="slidenum">
              <a:rPr lang="nl-NL" noProof="0" smtClean="0"/>
              <a:pPr algn="r"/>
              <a:t>7</a:t>
            </a:fld>
            <a:endParaRPr lang="nl-NL" noProof="0" dirty="0"/>
          </a:p>
        </p:txBody>
      </p:sp>
    </p:spTree>
    <p:extLst>
      <p:ext uri="{BB962C8B-B14F-4D97-AF65-F5344CB8AC3E}">
        <p14:creationId xmlns:p14="http://schemas.microsoft.com/office/powerpoint/2010/main" val="98062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935E2820-AFE1-45FA-949E-17BDB534E1DC}" type="slidenum">
              <a:rPr lang="nl-NL" noProof="0" smtClean="0"/>
              <a:pPr algn="r"/>
              <a:t>8</a:t>
            </a:fld>
            <a:endParaRPr lang="nl-NL" noProof="0" dirty="0"/>
          </a:p>
        </p:txBody>
      </p:sp>
    </p:spTree>
    <p:extLst>
      <p:ext uri="{BB962C8B-B14F-4D97-AF65-F5344CB8AC3E}">
        <p14:creationId xmlns:p14="http://schemas.microsoft.com/office/powerpoint/2010/main" val="32168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935E2820-AFE1-45FA-949E-17BDB534E1DC}" type="slidenum">
              <a:rPr lang="nl-NL" noProof="0" smtClean="0"/>
              <a:pPr algn="r"/>
              <a:t>9</a:t>
            </a:fld>
            <a:endParaRPr lang="nl-NL" noProof="0" dirty="0"/>
          </a:p>
        </p:txBody>
      </p:sp>
    </p:spTree>
    <p:extLst>
      <p:ext uri="{BB962C8B-B14F-4D97-AF65-F5344CB8AC3E}">
        <p14:creationId xmlns:p14="http://schemas.microsoft.com/office/powerpoint/2010/main" val="387941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935E2820-AFE1-45FA-949E-17BDB534E1DC}" type="slidenum">
              <a:rPr lang="nl-NL" noProof="0" smtClean="0"/>
              <a:pPr algn="r"/>
              <a:t>12</a:t>
            </a:fld>
            <a:endParaRPr lang="nl-NL" noProof="0" dirty="0"/>
          </a:p>
        </p:txBody>
      </p:sp>
    </p:spTree>
    <p:extLst>
      <p:ext uri="{BB962C8B-B14F-4D97-AF65-F5344CB8AC3E}">
        <p14:creationId xmlns:p14="http://schemas.microsoft.com/office/powerpoint/2010/main" val="467815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nl-NL"/>
              <a:t>Klik om stijl te bewerken</a:t>
            </a:r>
            <a:endParaRPr lang="nl-NL" dirty="0"/>
          </a:p>
        </p:txBody>
      </p:sp>
      <p:sp>
        <p:nvSpPr>
          <p:cNvPr id="3" name="Subtitel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nl-NL"/>
              <a:t>Klikken om de ondertitelstijl van het model te bewerken</a:t>
            </a:r>
            <a:endParaRPr lang="nl-NL" dirty="0"/>
          </a:p>
        </p:txBody>
      </p:sp>
      <p:sp>
        <p:nvSpPr>
          <p:cNvPr id="8" name="Tijdelijke aanduiding voor datum 7"/>
          <p:cNvSpPr>
            <a:spLocks noGrp="1"/>
          </p:cNvSpPr>
          <p:nvPr>
            <p:ph type="dt" sz="half" idx="10"/>
          </p:nvPr>
        </p:nvSpPr>
        <p:spPr/>
        <p:txBody>
          <a:bodyPr rtlCol="0"/>
          <a:lstStyle>
            <a:lvl1pPr>
              <a:defRPr/>
            </a:lvl1pPr>
          </a:lstStyle>
          <a:p>
            <a:fld id="{BB0281E7-8860-42A6-AD7B-1741F4E3CB10}" type="datetime1">
              <a:rPr lang="nl-NL" smtClean="0"/>
              <a:pPr/>
              <a:t>1-4-2020</a:t>
            </a:fld>
            <a:endParaRPr lang="nl-NL" dirty="0"/>
          </a:p>
        </p:txBody>
      </p:sp>
      <p:sp>
        <p:nvSpPr>
          <p:cNvPr id="9" name="Tijdelijke aanduiding voor voettekst 8"/>
          <p:cNvSpPr>
            <a:spLocks noGrp="1"/>
          </p:cNvSpPr>
          <p:nvPr>
            <p:ph type="ftr" sz="quarter" idx="11"/>
          </p:nvPr>
        </p:nvSpPr>
        <p:spPr/>
        <p:txBody>
          <a:bodyPr rtlCol="0"/>
          <a:lstStyle/>
          <a:p>
            <a:pPr rtl="0"/>
            <a:endParaRPr lang="nl-NL" dirty="0"/>
          </a:p>
        </p:txBody>
      </p:sp>
      <p:sp>
        <p:nvSpPr>
          <p:cNvPr id="10" name="Tijdelijke aanduiding voor dianummer 9"/>
          <p:cNvSpPr>
            <a:spLocks noGrp="1"/>
          </p:cNvSpPr>
          <p:nvPr>
            <p:ph type="sldNum" sz="quarter" idx="12"/>
          </p:nvPr>
        </p:nvSpPr>
        <p:spPr/>
        <p:txBody>
          <a:bodyPr rtlCol="0"/>
          <a:lstStyle/>
          <a:p>
            <a:pPr rtl="0"/>
            <a:fld id="{8FDBFFB2-86D9-4B8F-A59A-553A60B94BBE}" type="slidenum">
              <a:rPr lang="nl-NL" smtClean="0"/>
              <a:pPr rtl="0"/>
              <a:t>‹nr.›</a:t>
            </a:fld>
            <a:endParaRPr lang="nl-NL"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datum 3"/>
          <p:cNvSpPr>
            <a:spLocks noGrp="1"/>
          </p:cNvSpPr>
          <p:nvPr>
            <p:ph type="dt" sz="half" idx="10"/>
          </p:nvPr>
        </p:nvSpPr>
        <p:spPr/>
        <p:txBody>
          <a:bodyPr rtlCol="0"/>
          <a:lstStyle>
            <a:lvl1pPr>
              <a:defRPr/>
            </a:lvl1pPr>
          </a:lstStyle>
          <a:p>
            <a:fld id="{38AC5619-4CE3-45B1-A50B-D311D8816F94}" type="datetime1">
              <a:rPr lang="nl-NL" smtClean="0"/>
              <a:pPr/>
              <a:t>1-4-2020</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6" name="Tijdelijke aanduiding voor dianummer 5"/>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865014" y="304801"/>
            <a:ext cx="1715800" cy="5410200"/>
          </a:xfrm>
        </p:spPr>
        <p:txBody>
          <a:bodyPr vert="eaVert" rtlCol="0"/>
          <a:lstStyle/>
          <a:p>
            <a:pPr rtl="0"/>
            <a:r>
              <a:rPr lang="nl-NL"/>
              <a:t>Klik om stijl te bewerken</a:t>
            </a:r>
            <a:endParaRPr lang="nl-NL" dirty="0"/>
          </a:p>
        </p:txBody>
      </p:sp>
      <p:sp>
        <p:nvSpPr>
          <p:cNvPr id="3" name="Tijdelijke aanduiding voor verticale tekst 2"/>
          <p:cNvSpPr>
            <a:spLocks noGrp="1"/>
          </p:cNvSpPr>
          <p:nvPr>
            <p:ph type="body" orient="vert" idx="1"/>
          </p:nvPr>
        </p:nvSpPr>
        <p:spPr>
          <a:xfrm>
            <a:off x="2209800" y="304801"/>
            <a:ext cx="7502814" cy="5410200"/>
          </a:xfrm>
        </p:spPr>
        <p:txBody>
          <a:bodyPr vert="eaVert"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datum 3"/>
          <p:cNvSpPr>
            <a:spLocks noGrp="1"/>
          </p:cNvSpPr>
          <p:nvPr>
            <p:ph type="dt" sz="half" idx="10"/>
          </p:nvPr>
        </p:nvSpPr>
        <p:spPr/>
        <p:txBody>
          <a:bodyPr rtlCol="0"/>
          <a:lstStyle>
            <a:lvl1pPr>
              <a:defRPr/>
            </a:lvl1pPr>
          </a:lstStyle>
          <a:p>
            <a:fld id="{8720042C-C662-4D5C-9563-09504E1D865E}" type="datetime1">
              <a:rPr lang="nl-NL" smtClean="0"/>
              <a:pPr/>
              <a:t>1-4-2020</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6" name="Tijdelijke aanduiding voor dianummer 5"/>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idx="1"/>
          </p:nvPr>
        </p:nvSpPr>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datum 3"/>
          <p:cNvSpPr>
            <a:spLocks noGrp="1"/>
          </p:cNvSpPr>
          <p:nvPr>
            <p:ph type="dt" sz="half" idx="10"/>
          </p:nvPr>
        </p:nvSpPr>
        <p:spPr/>
        <p:txBody>
          <a:bodyPr rtlCol="0"/>
          <a:lstStyle>
            <a:lvl1pPr>
              <a:defRPr/>
            </a:lvl1pPr>
          </a:lstStyle>
          <a:p>
            <a:fld id="{EC9F2D71-F8AC-4830-BD83-0EB66B781DB1}" type="datetime1">
              <a:rPr lang="nl-NL" smtClean="0"/>
              <a:pPr/>
              <a:t>1-4-2020</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6" name="Tijdelijke aanduiding voor dianummer 5"/>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nl-NL"/>
              <a:t>Klik om stijl te bewerken</a:t>
            </a:r>
            <a:endParaRPr lang="nl-NL" dirty="0"/>
          </a:p>
        </p:txBody>
      </p:sp>
      <p:sp>
        <p:nvSpPr>
          <p:cNvPr id="3" name="Tijdelijke aanduiding voor tekst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nl-NL"/>
              <a:t>Klikken om de tekststijl van het model te bewerken</a:t>
            </a:r>
          </a:p>
        </p:txBody>
      </p:sp>
      <p:sp>
        <p:nvSpPr>
          <p:cNvPr id="4" name="Tijdelijke aanduiding voor datum 3"/>
          <p:cNvSpPr>
            <a:spLocks noGrp="1"/>
          </p:cNvSpPr>
          <p:nvPr>
            <p:ph type="dt" sz="half" idx="10"/>
          </p:nvPr>
        </p:nvSpPr>
        <p:spPr/>
        <p:txBody>
          <a:bodyPr rtlCol="0"/>
          <a:lstStyle>
            <a:lvl1pPr>
              <a:defRPr/>
            </a:lvl1pPr>
          </a:lstStyle>
          <a:p>
            <a:fld id="{78BC103C-5B48-4A06-AF54-E200E91DA090}" type="datetime1">
              <a:rPr lang="nl-NL" smtClean="0"/>
              <a:pPr/>
              <a:t>1-4-2020</a:t>
            </a:fld>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6" name="Tijdelijke aanduiding voor dianummer 5"/>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inhoud 2"/>
          <p:cNvSpPr>
            <a:spLocks noGrp="1"/>
          </p:cNvSpPr>
          <p:nvPr>
            <p:ph sz="half" idx="1"/>
          </p:nvPr>
        </p:nvSpPr>
        <p:spPr>
          <a:xfrm>
            <a:off x="2208213" y="1600200"/>
            <a:ext cx="4572000" cy="4114800"/>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7008813" y="1600200"/>
            <a:ext cx="4572000" cy="4114800"/>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datum 4"/>
          <p:cNvSpPr>
            <a:spLocks noGrp="1"/>
          </p:cNvSpPr>
          <p:nvPr>
            <p:ph type="dt" sz="half" idx="10"/>
          </p:nvPr>
        </p:nvSpPr>
        <p:spPr/>
        <p:txBody>
          <a:bodyPr rtlCol="0"/>
          <a:lstStyle>
            <a:lvl1pPr>
              <a:defRPr/>
            </a:lvl1pPr>
          </a:lstStyle>
          <a:p>
            <a:fld id="{F8AEA5A8-EAEA-4578-970E-832FA454F6CE}" type="datetime1">
              <a:rPr lang="nl-NL" smtClean="0"/>
              <a:pPr/>
              <a:t>1-4-2020</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7" name="Tijdelijke aanduiding voor dianummer 6"/>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tekst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2208213" y="2505075"/>
            <a:ext cx="4572000" cy="3337560"/>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Klikken om de tekststijl van het model te bewerken</a:t>
            </a:r>
          </a:p>
        </p:txBody>
      </p:sp>
      <p:sp>
        <p:nvSpPr>
          <p:cNvPr id="6" name="Tijdelijke aanduiding voor inhoud 5"/>
          <p:cNvSpPr>
            <a:spLocks noGrp="1"/>
          </p:cNvSpPr>
          <p:nvPr>
            <p:ph sz="quarter" idx="4"/>
          </p:nvPr>
        </p:nvSpPr>
        <p:spPr>
          <a:xfrm>
            <a:off x="7008813" y="2505075"/>
            <a:ext cx="4572000" cy="3337560"/>
          </a:xfrm>
        </p:spPr>
        <p:txBody>
          <a:bodyPr rtlCol="0"/>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7" name="Tijdelijke aanduiding voor datum 6"/>
          <p:cNvSpPr>
            <a:spLocks noGrp="1"/>
          </p:cNvSpPr>
          <p:nvPr>
            <p:ph type="dt" sz="half" idx="10"/>
          </p:nvPr>
        </p:nvSpPr>
        <p:spPr/>
        <p:txBody>
          <a:bodyPr rtlCol="0"/>
          <a:lstStyle>
            <a:lvl1pPr>
              <a:defRPr/>
            </a:lvl1pPr>
          </a:lstStyle>
          <a:p>
            <a:fld id="{7C313BF6-1518-4C63-8730-119E39E5382A}" type="datetime1">
              <a:rPr lang="nl-NL" smtClean="0"/>
              <a:pPr/>
              <a:t>1-4-2020</a:t>
            </a:fld>
            <a:endParaRPr lang="nl-NL" dirty="0"/>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9" name="Tijdelijke aanduiding voor dianummer 8"/>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sp>
        <p:nvSpPr>
          <p:cNvPr id="3" name="Tijdelijke aanduiding voor datum 2"/>
          <p:cNvSpPr>
            <a:spLocks noGrp="1"/>
          </p:cNvSpPr>
          <p:nvPr>
            <p:ph type="dt" sz="half" idx="10"/>
          </p:nvPr>
        </p:nvSpPr>
        <p:spPr/>
        <p:txBody>
          <a:bodyPr rtlCol="0"/>
          <a:lstStyle>
            <a:lvl1pPr>
              <a:defRPr/>
            </a:lvl1pPr>
          </a:lstStyle>
          <a:p>
            <a:fld id="{2FEC610E-ADBA-438F-BE16-F21C20CF76F6}" type="datetime1">
              <a:rPr lang="nl-NL" smtClean="0"/>
              <a:pPr/>
              <a:t>1-4-2020</a:t>
            </a:fld>
            <a:endParaRPr lang="nl-NL" dirty="0"/>
          </a:p>
        </p:txBody>
      </p:sp>
      <p:sp>
        <p:nvSpPr>
          <p:cNvPr id="4" name="Tijdelijke aanduiding voor voettekst 3"/>
          <p:cNvSpPr>
            <a:spLocks noGrp="1"/>
          </p:cNvSpPr>
          <p:nvPr>
            <p:ph type="ftr" sz="quarter" idx="11"/>
          </p:nvPr>
        </p:nvSpPr>
        <p:spPr/>
        <p:txBody>
          <a:bodyPr rtlCol="0"/>
          <a:lstStyle/>
          <a:p>
            <a:pPr rtl="0"/>
            <a:endParaRPr lang="nl-NL" dirty="0"/>
          </a:p>
        </p:txBody>
      </p:sp>
      <p:sp>
        <p:nvSpPr>
          <p:cNvPr id="5" name="Tijdelijke aanduiding voor dianummer 4"/>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lvl1pPr>
              <a:defRPr/>
            </a:lvl1pPr>
          </a:lstStyle>
          <a:p>
            <a:fld id="{01E1F3A8-E1DB-45B7-A675-D01A2AF8B711}" type="datetime1">
              <a:rPr lang="nl-NL" smtClean="0"/>
              <a:pPr/>
              <a:t>1-4-2020</a:t>
            </a:fld>
            <a:endParaRPr lang="nl-NL" dirty="0"/>
          </a:p>
        </p:txBody>
      </p:sp>
      <p:sp>
        <p:nvSpPr>
          <p:cNvPr id="3" name="Tijdelijke aanduiding voor voettekst 2"/>
          <p:cNvSpPr>
            <a:spLocks noGrp="1"/>
          </p:cNvSpPr>
          <p:nvPr>
            <p:ph type="ftr" sz="quarter" idx="11"/>
          </p:nvPr>
        </p:nvSpPr>
        <p:spPr/>
        <p:txBody>
          <a:bodyPr rtlCol="0"/>
          <a:lstStyle/>
          <a:p>
            <a:pPr rtl="0"/>
            <a:endParaRPr lang="nl-NL" dirty="0"/>
          </a:p>
        </p:txBody>
      </p:sp>
      <p:sp>
        <p:nvSpPr>
          <p:cNvPr id="4" name="Tijdelijke aanduiding voor dianummer 3"/>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nl-NL"/>
              <a:t>Klik om stijl te bewerken</a:t>
            </a:r>
            <a:endParaRPr lang="nl-NL" dirty="0"/>
          </a:p>
        </p:txBody>
      </p:sp>
      <p:sp>
        <p:nvSpPr>
          <p:cNvPr id="3" name="Tijdelijke aanduiding voor inhoud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tekst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5" name="Tijdelijke aanduiding voor datum 4"/>
          <p:cNvSpPr>
            <a:spLocks noGrp="1"/>
          </p:cNvSpPr>
          <p:nvPr>
            <p:ph type="dt" sz="half" idx="10"/>
          </p:nvPr>
        </p:nvSpPr>
        <p:spPr/>
        <p:txBody>
          <a:bodyPr rtlCol="0"/>
          <a:lstStyle>
            <a:lvl1pPr>
              <a:defRPr/>
            </a:lvl1pPr>
          </a:lstStyle>
          <a:p>
            <a:fld id="{25107E48-990D-4FD1-9524-D8BACFCCFB23}" type="datetime1">
              <a:rPr lang="nl-NL" smtClean="0"/>
              <a:pPr/>
              <a:t>1-4-2020</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7" name="Tijdelijke aanduiding voor dianummer 6"/>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nl-NL"/>
              <a:t>Klik om stijl te bewerken</a:t>
            </a:r>
            <a:endParaRPr lang="nl-NL" dirty="0"/>
          </a:p>
        </p:txBody>
      </p:sp>
      <p:sp>
        <p:nvSpPr>
          <p:cNvPr id="8" name="Afgeronde rechthoek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Klikken om de tekststijl van het model te bewerken</a:t>
            </a:r>
          </a:p>
        </p:txBody>
      </p:sp>
      <p:sp>
        <p:nvSpPr>
          <p:cNvPr id="5" name="Tijdelijke aanduiding voor datum 4"/>
          <p:cNvSpPr>
            <a:spLocks noGrp="1"/>
          </p:cNvSpPr>
          <p:nvPr>
            <p:ph type="dt" sz="half" idx="10"/>
          </p:nvPr>
        </p:nvSpPr>
        <p:spPr/>
        <p:txBody>
          <a:bodyPr rtlCol="0"/>
          <a:lstStyle>
            <a:lvl1pPr>
              <a:defRPr/>
            </a:lvl1pPr>
          </a:lstStyle>
          <a:p>
            <a:fld id="{C9DBDB7D-AAC8-4EC6-B9FE-9232F2EF7FA0}" type="datetime1">
              <a:rPr lang="nl-NL" smtClean="0"/>
              <a:pPr/>
              <a:t>1-4-2020</a:t>
            </a:fld>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7" name="Tijdelijke aanduiding voor dianummer 6"/>
          <p:cNvSpPr>
            <a:spLocks noGrp="1"/>
          </p:cNvSpPr>
          <p:nvPr>
            <p:ph type="sldNum" sz="quarter" idx="12"/>
          </p:nvPr>
        </p:nvSpPr>
        <p:spPr/>
        <p:txBody>
          <a:bodyPr rtlCol="0"/>
          <a:lstStyle/>
          <a:p>
            <a:pPr rtl="0"/>
            <a:fld id="{8FDBFFB2-86D9-4B8F-A59A-553A60B94BBE}" type="slidenum">
              <a:rPr lang="nl-NL" smtClean="0"/>
              <a:t>‹nr.›</a:t>
            </a:fld>
            <a:endParaRPr lang="nl-NL"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4" name="Tijdelijke aanduiding voor datum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6AF74D68-90BC-4A28-8D6A-1FEF2F3EF403}" type="datetime1">
              <a:rPr lang="nl-NL" smtClean="0"/>
              <a:pPr/>
              <a:t>1-4-2020</a:t>
            </a:fld>
            <a:endParaRPr lang="nl-NL" dirty="0"/>
          </a:p>
        </p:txBody>
      </p:sp>
      <p:sp>
        <p:nvSpPr>
          <p:cNvPr id="5" name="Tijdelijke aanduiding voor voettekst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nl-NL" dirty="0"/>
          </a:p>
        </p:txBody>
      </p:sp>
      <p:sp>
        <p:nvSpPr>
          <p:cNvPr id="6" name="Tijdelijke aanduiding voor dianumm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nl-NL" smtClean="0"/>
              <a:pPr rtl="0"/>
              <a:t>‹nr.›</a:t>
            </a:fld>
            <a:endParaRPr lang="nl-NL"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nl.pinterest.com/pin/30160050629842078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Lente knutsel! </a:t>
            </a:r>
          </a:p>
        </p:txBody>
      </p:sp>
      <p:sp>
        <p:nvSpPr>
          <p:cNvPr id="3" name="Subtitel 2"/>
          <p:cNvSpPr>
            <a:spLocks noGrp="1"/>
          </p:cNvSpPr>
          <p:nvPr>
            <p:ph type="subTitle" idx="1"/>
          </p:nvPr>
        </p:nvSpPr>
        <p:spPr/>
        <p:txBody>
          <a:bodyPr rtlCol="0"/>
          <a:lstStyle/>
          <a:p>
            <a:pPr rtl="0"/>
            <a:r>
              <a:rPr lang="nl-NL" dirty="0"/>
              <a:t>vogels</a:t>
            </a:r>
          </a:p>
        </p:txBody>
      </p:sp>
      <p:pic>
        <p:nvPicPr>
          <p:cNvPr id="4" name="Afbeelding 3">
            <a:extLst>
              <a:ext uri="{FF2B5EF4-FFF2-40B4-BE49-F238E27FC236}">
                <a16:creationId xmlns:a16="http://schemas.microsoft.com/office/drawing/2014/main" id="{1F2A54FC-BC2A-462A-82C1-B76E94BA6CE1}"/>
              </a:ext>
            </a:extLst>
          </p:cNvPr>
          <p:cNvPicPr>
            <a:picLocks noChangeAspect="1"/>
          </p:cNvPicPr>
          <p:nvPr/>
        </p:nvPicPr>
        <p:blipFill>
          <a:blip r:embed="rId3"/>
          <a:stretch>
            <a:fillRect/>
          </a:stretch>
        </p:blipFill>
        <p:spPr>
          <a:xfrm>
            <a:off x="6873587" y="1831155"/>
            <a:ext cx="1918392" cy="2555298"/>
          </a:xfrm>
          <a:prstGeom prst="rect">
            <a:avLst/>
          </a:prstGeom>
        </p:spPr>
      </p:pic>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4BFA7-D640-4E4D-B70E-08677D148C5C}"/>
              </a:ext>
            </a:extLst>
          </p:cNvPr>
          <p:cNvSpPr>
            <a:spLocks noGrp="1"/>
          </p:cNvSpPr>
          <p:nvPr>
            <p:ph type="title"/>
          </p:nvPr>
        </p:nvSpPr>
        <p:spPr>
          <a:xfrm>
            <a:off x="8837613" y="2609987"/>
            <a:ext cx="2743201" cy="2322178"/>
          </a:xfrm>
        </p:spPr>
        <p:txBody>
          <a:bodyPr>
            <a:normAutofit fontScale="90000"/>
          </a:bodyPr>
          <a:lstStyle/>
          <a:p>
            <a:r>
              <a:rPr lang="nl-NL" dirty="0"/>
              <a:t>Stap 6 </a:t>
            </a:r>
            <a:br>
              <a:rPr lang="nl-NL" dirty="0"/>
            </a:br>
            <a:br>
              <a:rPr lang="nl-NL" dirty="0"/>
            </a:br>
            <a:r>
              <a:rPr lang="nl-NL" dirty="0"/>
              <a:t>Plak nu alle gevouwen rondjes op elkaar. </a:t>
            </a:r>
            <a:br>
              <a:rPr lang="nl-NL" dirty="0"/>
            </a:br>
            <a:br>
              <a:rPr lang="nl-NL" dirty="0"/>
            </a:br>
            <a:r>
              <a:rPr lang="nl-NL" dirty="0"/>
              <a:t>- doe een beetje lijm op de helft van het rondje met het snaveltje. </a:t>
            </a:r>
            <a:br>
              <a:rPr lang="nl-NL" dirty="0"/>
            </a:br>
            <a:r>
              <a:rPr lang="nl-NL" dirty="0"/>
              <a:t>- Plak een ander rondje hier gelijk bovenop. Let op: houd alle rondjes wel gevouwen. </a:t>
            </a:r>
          </a:p>
        </p:txBody>
      </p:sp>
      <p:pic>
        <p:nvPicPr>
          <p:cNvPr id="12" name="Afbeelding 11">
            <a:extLst>
              <a:ext uri="{FF2B5EF4-FFF2-40B4-BE49-F238E27FC236}">
                <a16:creationId xmlns:a16="http://schemas.microsoft.com/office/drawing/2014/main" id="{7D0D8ABE-0BEE-4E71-AC32-475C70E2B0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78097" y="1104242"/>
            <a:ext cx="4190651" cy="3383061"/>
          </a:xfrm>
          <a:prstGeom prst="rect">
            <a:avLst/>
          </a:prstGeom>
        </p:spPr>
      </p:pic>
      <p:sp>
        <p:nvSpPr>
          <p:cNvPr id="4" name="Tijdelijke aanduiding voor tekst 3">
            <a:extLst>
              <a:ext uri="{FF2B5EF4-FFF2-40B4-BE49-F238E27FC236}">
                <a16:creationId xmlns:a16="http://schemas.microsoft.com/office/drawing/2014/main" id="{D5EBFAC2-F85F-4327-A182-6C22E239511C}"/>
              </a:ext>
            </a:extLst>
          </p:cNvPr>
          <p:cNvSpPr>
            <a:spLocks noGrp="1"/>
          </p:cNvSpPr>
          <p:nvPr>
            <p:ph type="body" sz="half" idx="2"/>
          </p:nvPr>
        </p:nvSpPr>
        <p:spPr/>
        <p:txBody>
          <a:bodyPr/>
          <a:lstStyle/>
          <a:p>
            <a:endParaRPr lang="nl-NL" dirty="0"/>
          </a:p>
        </p:txBody>
      </p:sp>
      <p:pic>
        <p:nvPicPr>
          <p:cNvPr id="5" name="Afbeelding 4">
            <a:extLst>
              <a:ext uri="{FF2B5EF4-FFF2-40B4-BE49-F238E27FC236}">
                <a16:creationId xmlns:a16="http://schemas.microsoft.com/office/drawing/2014/main" id="{2E32D4AF-3E2A-4415-9216-B5AAA7A998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858262" y="1587428"/>
            <a:ext cx="3517305" cy="2282445"/>
          </a:xfrm>
          <a:prstGeom prst="rect">
            <a:avLst/>
          </a:prstGeom>
        </p:spPr>
      </p:pic>
    </p:spTree>
    <p:extLst>
      <p:ext uri="{BB962C8B-B14F-4D97-AF65-F5344CB8AC3E}">
        <p14:creationId xmlns:p14="http://schemas.microsoft.com/office/powerpoint/2010/main" val="314620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4D820-75C5-49BF-8068-8135F50839D9}"/>
              </a:ext>
            </a:extLst>
          </p:cNvPr>
          <p:cNvSpPr>
            <a:spLocks noGrp="1"/>
          </p:cNvSpPr>
          <p:nvPr>
            <p:ph type="title"/>
          </p:nvPr>
        </p:nvSpPr>
        <p:spPr>
          <a:xfrm>
            <a:off x="9100849" y="0"/>
            <a:ext cx="2743201" cy="2322178"/>
          </a:xfrm>
        </p:spPr>
        <p:txBody>
          <a:bodyPr anchor="b">
            <a:normAutofit/>
          </a:bodyPr>
          <a:lstStyle/>
          <a:p>
            <a:r>
              <a:rPr lang="nl-NL" dirty="0"/>
              <a:t>Stap 7</a:t>
            </a:r>
          </a:p>
        </p:txBody>
      </p:sp>
      <p:pic>
        <p:nvPicPr>
          <p:cNvPr id="7" name="Tijdelijke aanduiding voor inhoud 6">
            <a:extLst>
              <a:ext uri="{FF2B5EF4-FFF2-40B4-BE49-F238E27FC236}">
                <a16:creationId xmlns:a16="http://schemas.microsoft.com/office/drawing/2014/main" id="{0692832F-A52B-43C8-A171-C4E7465148BE}"/>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127559" y="616528"/>
            <a:ext cx="6858000" cy="4800600"/>
          </a:xfrm>
          <a:prstGeom prst="rect">
            <a:avLst/>
          </a:prstGeom>
          <a:noFill/>
        </p:spPr>
      </p:pic>
      <p:sp>
        <p:nvSpPr>
          <p:cNvPr id="3" name="Tijdelijke aanduiding voor tekst 2">
            <a:extLst>
              <a:ext uri="{FF2B5EF4-FFF2-40B4-BE49-F238E27FC236}">
                <a16:creationId xmlns:a16="http://schemas.microsoft.com/office/drawing/2014/main" id="{DBD4F22C-1345-4993-BD12-19AA4566ABAC}"/>
              </a:ext>
            </a:extLst>
          </p:cNvPr>
          <p:cNvSpPr>
            <a:spLocks noGrp="1"/>
          </p:cNvSpPr>
          <p:nvPr>
            <p:ph type="body" sz="half" idx="2"/>
          </p:nvPr>
        </p:nvSpPr>
        <p:spPr>
          <a:xfrm>
            <a:off x="9032370" y="2365664"/>
            <a:ext cx="2880158" cy="1302327"/>
          </a:xfrm>
        </p:spPr>
        <p:txBody>
          <a:bodyPr>
            <a:normAutofit/>
          </a:bodyPr>
          <a:lstStyle/>
          <a:p>
            <a:r>
              <a:rPr lang="nl-NL" sz="2000" dirty="0"/>
              <a:t>Plak op deze manier alle rondjes op elkaar. Nu krijg je een stapeltje. </a:t>
            </a:r>
          </a:p>
        </p:txBody>
      </p:sp>
    </p:spTree>
    <p:extLst>
      <p:ext uri="{BB962C8B-B14F-4D97-AF65-F5344CB8AC3E}">
        <p14:creationId xmlns:p14="http://schemas.microsoft.com/office/powerpoint/2010/main" val="167967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76157" y="30377"/>
            <a:ext cx="2743201" cy="2322178"/>
          </a:xfrm>
        </p:spPr>
        <p:txBody>
          <a:bodyPr rtlCol="0"/>
          <a:lstStyle/>
          <a:p>
            <a:pPr rtl="0"/>
            <a:r>
              <a:rPr lang="nl-NL" dirty="0"/>
              <a:t>Stap 8</a:t>
            </a:r>
          </a:p>
        </p:txBody>
      </p:sp>
      <p:pic>
        <p:nvPicPr>
          <p:cNvPr id="5" name="Tijdelijke aanduiding voor inhoud 4">
            <a:extLst>
              <a:ext uri="{FF2B5EF4-FFF2-40B4-BE49-F238E27FC236}">
                <a16:creationId xmlns:a16="http://schemas.microsoft.com/office/drawing/2014/main" id="{A77EC650-29C7-49B0-B427-692F04B0D6E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16200000">
            <a:off x="2269836" y="230429"/>
            <a:ext cx="4837834" cy="6450445"/>
          </a:xfrm>
          <a:prstGeom prst="rect">
            <a:avLst/>
          </a:prstGeom>
        </p:spPr>
      </p:pic>
      <p:sp>
        <p:nvSpPr>
          <p:cNvPr id="4" name="Tijdelijke aanduiding voor tekst 3"/>
          <p:cNvSpPr>
            <a:spLocks noGrp="1"/>
          </p:cNvSpPr>
          <p:nvPr>
            <p:ph type="body" sz="half" idx="2"/>
          </p:nvPr>
        </p:nvSpPr>
        <p:spPr>
          <a:xfrm>
            <a:off x="8976156" y="2367793"/>
            <a:ext cx="2743201" cy="3187880"/>
          </a:xfrm>
        </p:spPr>
        <p:txBody>
          <a:bodyPr rtlCol="0">
            <a:noAutofit/>
          </a:bodyPr>
          <a:lstStyle/>
          <a:p>
            <a:pPr rtl="0"/>
            <a:r>
              <a:rPr lang="nl-NL" sz="2000" dirty="0"/>
              <a:t>Nu pak je een stuk touw. </a:t>
            </a:r>
          </a:p>
          <a:p>
            <a:pPr rtl="0"/>
            <a:r>
              <a:rPr lang="nl-NL" sz="2000" dirty="0"/>
              <a:t>Vouw het touw dubbel en zorg dat je bovenin een beetje ruimte over hebt zodat je straks het vogeltje kan ophangen.</a:t>
            </a:r>
          </a:p>
          <a:p>
            <a:pPr rtl="0"/>
            <a:endParaRPr lang="nl-NL" sz="2000" dirty="0"/>
          </a:p>
          <a:p>
            <a:pPr rtl="0"/>
            <a:r>
              <a:rPr lang="nl-NL" sz="1800" dirty="0"/>
              <a:t>Kijk maar even naar de foto.</a:t>
            </a:r>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66CC6E4-D8B6-488B-B454-9AE5FBFC6D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59236" y="2179778"/>
            <a:ext cx="5624945" cy="4317647"/>
          </a:xfrm>
          <a:prstGeom prst="rect">
            <a:avLst/>
          </a:prstGeom>
        </p:spPr>
      </p:pic>
      <p:sp>
        <p:nvSpPr>
          <p:cNvPr id="8" name="Title 1">
            <a:extLst>
              <a:ext uri="{FF2B5EF4-FFF2-40B4-BE49-F238E27FC236}">
                <a16:creationId xmlns:a16="http://schemas.microsoft.com/office/drawing/2014/main" id="{B9CF8C32-2024-403F-8F10-C7C9C59BFEC7}"/>
              </a:ext>
            </a:extLst>
          </p:cNvPr>
          <p:cNvSpPr>
            <a:spLocks noGrp="1"/>
          </p:cNvSpPr>
          <p:nvPr>
            <p:ph type="ctrTitle"/>
          </p:nvPr>
        </p:nvSpPr>
        <p:spPr>
          <a:xfrm>
            <a:off x="1065214" y="304800"/>
            <a:ext cx="2827914" cy="1108364"/>
          </a:xfrm>
        </p:spPr>
        <p:txBody>
          <a:bodyPr/>
          <a:lstStyle/>
          <a:p>
            <a:r>
              <a:rPr lang="en-US" dirty="0" err="1"/>
              <a:t>Stap</a:t>
            </a:r>
            <a:r>
              <a:rPr lang="en-US" dirty="0"/>
              <a:t> 9</a:t>
            </a:r>
          </a:p>
        </p:txBody>
      </p:sp>
      <p:sp>
        <p:nvSpPr>
          <p:cNvPr id="10" name="Subtitle 2">
            <a:extLst>
              <a:ext uri="{FF2B5EF4-FFF2-40B4-BE49-F238E27FC236}">
                <a16:creationId xmlns:a16="http://schemas.microsoft.com/office/drawing/2014/main" id="{260DE7B2-8FE6-4595-B229-722D8219E85D}"/>
              </a:ext>
            </a:extLst>
          </p:cNvPr>
          <p:cNvSpPr>
            <a:spLocks noGrp="1"/>
          </p:cNvSpPr>
          <p:nvPr>
            <p:ph type="subTitle" idx="1"/>
          </p:nvPr>
        </p:nvSpPr>
        <p:spPr>
          <a:xfrm>
            <a:off x="732705" y="1931167"/>
            <a:ext cx="3728458" cy="4150978"/>
          </a:xfrm>
        </p:spPr>
        <p:txBody>
          <a:bodyPr>
            <a:normAutofit/>
          </a:bodyPr>
          <a:lstStyle/>
          <a:p>
            <a:pPr marL="342900" indent="-342900">
              <a:buFontTx/>
              <a:buChar char="-"/>
            </a:pPr>
            <a:r>
              <a:rPr lang="en-US" dirty="0"/>
              <a:t>Doe best </a:t>
            </a:r>
            <a:r>
              <a:rPr lang="en-US" dirty="0" err="1"/>
              <a:t>wel</a:t>
            </a:r>
            <a:r>
              <a:rPr lang="en-US" dirty="0"/>
              <a:t> </a:t>
            </a:r>
            <a:r>
              <a:rPr lang="en-US" dirty="0" err="1"/>
              <a:t>veel</a:t>
            </a:r>
            <a:r>
              <a:rPr lang="en-US" dirty="0"/>
              <a:t> </a:t>
            </a:r>
            <a:r>
              <a:rPr lang="en-US" dirty="0" err="1"/>
              <a:t>lijm</a:t>
            </a:r>
            <a:r>
              <a:rPr lang="en-US" dirty="0"/>
              <a:t> op de </a:t>
            </a:r>
            <a:r>
              <a:rPr lang="en-US" dirty="0" err="1"/>
              <a:t>dikke</a:t>
            </a:r>
            <a:r>
              <a:rPr lang="en-US" dirty="0"/>
              <a:t> rand van de </a:t>
            </a:r>
            <a:r>
              <a:rPr lang="en-US" dirty="0" err="1"/>
              <a:t>stapel</a:t>
            </a:r>
            <a:r>
              <a:rPr lang="en-US" dirty="0"/>
              <a:t> </a:t>
            </a:r>
            <a:r>
              <a:rPr lang="en-US" dirty="0" err="1"/>
              <a:t>rondjes</a:t>
            </a:r>
            <a:r>
              <a:rPr lang="en-US" dirty="0"/>
              <a:t> die je op </a:t>
            </a:r>
            <a:r>
              <a:rPr lang="en-US" dirty="0" err="1"/>
              <a:t>elkaar</a:t>
            </a:r>
            <a:r>
              <a:rPr lang="en-US" dirty="0"/>
              <a:t> </a:t>
            </a:r>
            <a:r>
              <a:rPr lang="en-US" dirty="0" err="1"/>
              <a:t>hebt</a:t>
            </a:r>
            <a:r>
              <a:rPr lang="en-US" dirty="0"/>
              <a:t> </a:t>
            </a:r>
            <a:r>
              <a:rPr lang="en-US" dirty="0" err="1"/>
              <a:t>geplakt</a:t>
            </a:r>
            <a:r>
              <a:rPr lang="en-US" dirty="0"/>
              <a:t>. </a:t>
            </a:r>
          </a:p>
          <a:p>
            <a:pPr marL="342900" indent="-342900">
              <a:buFontTx/>
              <a:buChar char="-"/>
            </a:pPr>
            <a:endParaRPr lang="en-US" dirty="0"/>
          </a:p>
          <a:p>
            <a:pPr marL="342900" indent="-342900">
              <a:buFontTx/>
              <a:buChar char="-"/>
            </a:pPr>
            <a:r>
              <a:rPr lang="en-US" dirty="0" err="1"/>
              <a:t>Plak</a:t>
            </a:r>
            <a:r>
              <a:rPr lang="en-US" dirty="0"/>
              <a:t> het </a:t>
            </a:r>
            <a:r>
              <a:rPr lang="en-US" dirty="0" err="1"/>
              <a:t>touw</a:t>
            </a:r>
            <a:r>
              <a:rPr lang="en-US" dirty="0"/>
              <a:t> op </a:t>
            </a:r>
            <a:r>
              <a:rPr lang="en-US" dirty="0" err="1"/>
              <a:t>deze</a:t>
            </a:r>
            <a:r>
              <a:rPr lang="en-US" dirty="0"/>
              <a:t> rand. </a:t>
            </a:r>
          </a:p>
          <a:p>
            <a:pPr marL="342900" indent="-342900">
              <a:buFontTx/>
              <a:buChar char="-"/>
            </a:pPr>
            <a:endParaRPr lang="en-US" dirty="0"/>
          </a:p>
          <a:p>
            <a:endParaRPr lang="en-US" dirty="0"/>
          </a:p>
          <a:p>
            <a:endParaRPr lang="en-US" dirty="0"/>
          </a:p>
        </p:txBody>
      </p:sp>
    </p:spTree>
    <p:extLst>
      <p:ext uri="{BB962C8B-B14F-4D97-AF65-F5344CB8AC3E}">
        <p14:creationId xmlns:p14="http://schemas.microsoft.com/office/powerpoint/2010/main" val="288607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682D6-21C0-4158-B219-E232E21363AE}"/>
              </a:ext>
            </a:extLst>
          </p:cNvPr>
          <p:cNvSpPr>
            <a:spLocks noGrp="1"/>
          </p:cNvSpPr>
          <p:nvPr>
            <p:ph type="title"/>
          </p:nvPr>
        </p:nvSpPr>
        <p:spPr/>
        <p:txBody>
          <a:bodyPr/>
          <a:lstStyle/>
          <a:p>
            <a:r>
              <a:rPr lang="nl-NL" dirty="0"/>
              <a:t>Stap 10 </a:t>
            </a:r>
          </a:p>
        </p:txBody>
      </p:sp>
      <p:sp>
        <p:nvSpPr>
          <p:cNvPr id="3" name="Tijdelijke aanduiding voor inhoud 2">
            <a:extLst>
              <a:ext uri="{FF2B5EF4-FFF2-40B4-BE49-F238E27FC236}">
                <a16:creationId xmlns:a16="http://schemas.microsoft.com/office/drawing/2014/main" id="{E5F79732-A4C9-4022-A9EB-679B72410013}"/>
              </a:ext>
            </a:extLst>
          </p:cNvPr>
          <p:cNvSpPr>
            <a:spLocks noGrp="1"/>
          </p:cNvSpPr>
          <p:nvPr>
            <p:ph idx="1"/>
          </p:nvPr>
        </p:nvSpPr>
        <p:spPr/>
        <p:txBody>
          <a:bodyPr/>
          <a:lstStyle/>
          <a:p>
            <a:pPr marL="45720" indent="0">
              <a:buNone/>
            </a:pPr>
            <a:r>
              <a:rPr lang="nl-NL" dirty="0"/>
              <a:t>Nu kun je het rondje dichtplakken! </a:t>
            </a:r>
          </a:p>
          <a:p>
            <a:pPr marL="45720" indent="0">
              <a:buNone/>
            </a:pPr>
            <a:endParaRPr lang="nl-NL" dirty="0"/>
          </a:p>
          <a:p>
            <a:pPr marL="45720" indent="0">
              <a:buNone/>
            </a:pPr>
            <a:r>
              <a:rPr lang="nl-NL" dirty="0"/>
              <a:t>TADAAA! Kijk eens wat leuk! </a:t>
            </a:r>
          </a:p>
        </p:txBody>
      </p:sp>
      <p:pic>
        <p:nvPicPr>
          <p:cNvPr id="4" name="Afbeelding 3">
            <a:extLst>
              <a:ext uri="{FF2B5EF4-FFF2-40B4-BE49-F238E27FC236}">
                <a16:creationId xmlns:a16="http://schemas.microsoft.com/office/drawing/2014/main" id="{1E28AEC1-2DD8-441D-9430-449221E83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4513" y="-138545"/>
            <a:ext cx="5143500" cy="6858000"/>
          </a:xfrm>
          <a:prstGeom prst="rect">
            <a:avLst/>
          </a:prstGeom>
        </p:spPr>
      </p:pic>
    </p:spTree>
    <p:extLst>
      <p:ext uri="{BB962C8B-B14F-4D97-AF65-F5344CB8AC3E}">
        <p14:creationId xmlns:p14="http://schemas.microsoft.com/office/powerpoint/2010/main" val="229867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0709E-498F-4C76-A305-C9A6A8E0DFA2}"/>
              </a:ext>
            </a:extLst>
          </p:cNvPr>
          <p:cNvSpPr>
            <a:spLocks noGrp="1"/>
          </p:cNvSpPr>
          <p:nvPr>
            <p:ph type="title"/>
          </p:nvPr>
        </p:nvSpPr>
        <p:spPr>
          <a:xfrm>
            <a:off x="180110" y="76200"/>
            <a:ext cx="2715491" cy="1385400"/>
          </a:xfrm>
        </p:spPr>
        <p:txBody>
          <a:bodyPr/>
          <a:lstStyle/>
          <a:p>
            <a:r>
              <a:rPr lang="nl-NL" dirty="0"/>
              <a:t>Stap 11 </a:t>
            </a:r>
            <a:br>
              <a:rPr lang="nl-NL" dirty="0"/>
            </a:br>
            <a:br>
              <a:rPr lang="nl-NL" dirty="0"/>
            </a:br>
            <a:r>
              <a:rPr lang="nl-NL" dirty="0"/>
              <a:t>versieren maar! </a:t>
            </a:r>
          </a:p>
        </p:txBody>
      </p:sp>
      <p:pic>
        <p:nvPicPr>
          <p:cNvPr id="5" name="Tijdelijke aanduiding voor inhoud 4">
            <a:extLst>
              <a:ext uri="{FF2B5EF4-FFF2-40B4-BE49-F238E27FC236}">
                <a16:creationId xmlns:a16="http://schemas.microsoft.com/office/drawing/2014/main" id="{74258E82-7679-4BC6-AE50-7D64E4C549C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56169" y="962532"/>
            <a:ext cx="2715491" cy="3620655"/>
          </a:xfrm>
          <a:prstGeom prst="rect">
            <a:avLst/>
          </a:prstGeom>
        </p:spPr>
      </p:pic>
      <p:sp>
        <p:nvSpPr>
          <p:cNvPr id="4" name="Tijdelijke aanduiding voor tekst 3">
            <a:extLst>
              <a:ext uri="{FF2B5EF4-FFF2-40B4-BE49-F238E27FC236}">
                <a16:creationId xmlns:a16="http://schemas.microsoft.com/office/drawing/2014/main" id="{9A2E82AF-7D43-4A64-8EBA-F7416573F2F3}"/>
              </a:ext>
            </a:extLst>
          </p:cNvPr>
          <p:cNvSpPr>
            <a:spLocks noGrp="1"/>
          </p:cNvSpPr>
          <p:nvPr>
            <p:ph type="body" sz="half" idx="2"/>
          </p:nvPr>
        </p:nvSpPr>
        <p:spPr>
          <a:xfrm>
            <a:off x="3756169" y="4583187"/>
            <a:ext cx="7824645" cy="1131813"/>
          </a:xfrm>
        </p:spPr>
        <p:txBody>
          <a:bodyPr/>
          <a:lstStyle/>
          <a:p>
            <a:r>
              <a:rPr lang="nl-NL" dirty="0"/>
              <a:t>Ogen 			   vleugels 			  </a:t>
            </a:r>
          </a:p>
        </p:txBody>
      </p:sp>
      <p:pic>
        <p:nvPicPr>
          <p:cNvPr id="6" name="Afbeelding 5">
            <a:extLst>
              <a:ext uri="{FF2B5EF4-FFF2-40B4-BE49-F238E27FC236}">
                <a16:creationId xmlns:a16="http://schemas.microsoft.com/office/drawing/2014/main" id="{4BD896C5-D459-4C55-8CE1-F513F5A05D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3923" y="925767"/>
            <a:ext cx="2715492" cy="3657420"/>
          </a:xfrm>
          <a:prstGeom prst="rect">
            <a:avLst/>
          </a:prstGeom>
        </p:spPr>
      </p:pic>
    </p:spTree>
    <p:extLst>
      <p:ext uri="{BB962C8B-B14F-4D97-AF65-F5344CB8AC3E}">
        <p14:creationId xmlns:p14="http://schemas.microsoft.com/office/powerpoint/2010/main" val="265727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B93C8C1-9217-428C-88D7-D379D92724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008" y="0"/>
            <a:ext cx="5153546" cy="6858000"/>
          </a:xfrm>
          <a:prstGeom prst="rect">
            <a:avLst/>
          </a:prstGeom>
        </p:spPr>
      </p:pic>
      <p:sp>
        <p:nvSpPr>
          <p:cNvPr id="2" name="Titel 1">
            <a:extLst>
              <a:ext uri="{FF2B5EF4-FFF2-40B4-BE49-F238E27FC236}">
                <a16:creationId xmlns:a16="http://schemas.microsoft.com/office/drawing/2014/main" id="{2C603D59-728A-4633-842E-F2C232D71DB7}"/>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CBF74347-758A-40B5-ABD5-E0B17AB8537B}"/>
              </a:ext>
            </a:extLst>
          </p:cNvPr>
          <p:cNvSpPr>
            <a:spLocks noGrp="1"/>
          </p:cNvSpPr>
          <p:nvPr>
            <p:ph type="subTitle" idx="1"/>
          </p:nvPr>
        </p:nvSpPr>
        <p:spPr>
          <a:xfrm>
            <a:off x="5447217" y="1702565"/>
            <a:ext cx="4033260" cy="2495361"/>
          </a:xfrm>
        </p:spPr>
        <p:txBody>
          <a:bodyPr>
            <a:normAutofit lnSpcReduction="10000"/>
          </a:bodyPr>
          <a:lstStyle/>
          <a:p>
            <a:r>
              <a:rPr lang="nl-NL" dirty="0"/>
              <a:t>Nu zijn ze af. Geef ze maar een leuk plekje. </a:t>
            </a:r>
          </a:p>
          <a:p>
            <a:endParaRPr lang="nl-NL" dirty="0"/>
          </a:p>
          <a:p>
            <a:r>
              <a:rPr lang="nl-NL" dirty="0"/>
              <a:t>Ik hoop dat het is gelukt. Groetjes van de vrolijke vogels en van mij! </a:t>
            </a:r>
          </a:p>
          <a:p>
            <a:endParaRPr lang="nl-NL" dirty="0"/>
          </a:p>
          <a:p>
            <a:r>
              <a:rPr lang="nl-NL" dirty="0"/>
              <a:t>Juf Nicole </a:t>
            </a:r>
          </a:p>
          <a:p>
            <a:endParaRPr lang="nl-NL" dirty="0"/>
          </a:p>
          <a:p>
            <a:endParaRPr lang="nl-NL" dirty="0"/>
          </a:p>
        </p:txBody>
      </p:sp>
    </p:spTree>
    <p:extLst>
      <p:ext uri="{BB962C8B-B14F-4D97-AF65-F5344CB8AC3E}">
        <p14:creationId xmlns:p14="http://schemas.microsoft.com/office/powerpoint/2010/main" val="136284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Hallo allemaal, </a:t>
            </a:r>
          </a:p>
        </p:txBody>
      </p:sp>
      <p:sp>
        <p:nvSpPr>
          <p:cNvPr id="3" name="Tijdelijke aanduiding voor inhoud 2"/>
          <p:cNvSpPr>
            <a:spLocks noGrp="1"/>
          </p:cNvSpPr>
          <p:nvPr>
            <p:ph idx="1"/>
          </p:nvPr>
        </p:nvSpPr>
        <p:spPr/>
        <p:txBody>
          <a:bodyPr rtlCol="0"/>
          <a:lstStyle/>
          <a:p>
            <a:pPr marL="45720" indent="0" rtl="0">
              <a:buNone/>
            </a:pPr>
            <a:r>
              <a:rPr lang="nl-NL" dirty="0"/>
              <a:t>Hoe is het met jullie? Genieten jullie tussen al het werk ook nog een beetje van het zonnetje?</a:t>
            </a:r>
          </a:p>
          <a:p>
            <a:pPr marL="45720" indent="0" rtl="0">
              <a:buNone/>
            </a:pPr>
            <a:r>
              <a:rPr lang="nl-NL" dirty="0"/>
              <a:t>Misschien ben je soms even een beetje boos, verdrietig of mis je al je vrienden en vriendinnen van school.. of de juf natuurlijk, en is je ‘werk’ plek ook nog eens zo saai? </a:t>
            </a:r>
          </a:p>
          <a:p>
            <a:pPr marL="45720" indent="0" rtl="0">
              <a:buNone/>
            </a:pPr>
            <a:r>
              <a:rPr lang="nl-NL" dirty="0"/>
              <a:t>Dan heb ik iets leuks voor je! Doe maar mee! </a:t>
            </a:r>
          </a:p>
          <a:p>
            <a:pPr marL="45720" indent="0" rtl="0">
              <a:buNone/>
            </a:pPr>
            <a:endParaRPr lang="nl-NL" dirty="0"/>
          </a:p>
        </p:txBody>
      </p:sp>
    </p:spTree>
    <p:extLst>
      <p:ext uri="{BB962C8B-B14F-4D97-AF65-F5344CB8AC3E}">
        <p14:creationId xmlns:p14="http://schemas.microsoft.com/office/powerpoint/2010/main" val="208392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977" y="124691"/>
            <a:ext cx="9372600" cy="1200416"/>
          </a:xfrm>
        </p:spPr>
        <p:txBody>
          <a:bodyPr rtlCol="0"/>
          <a:lstStyle/>
          <a:p>
            <a:pPr rtl="0"/>
            <a:r>
              <a:rPr lang="nl-NL" dirty="0"/>
              <a:t>Dit gaan we maken! </a:t>
            </a:r>
          </a:p>
        </p:txBody>
      </p:sp>
      <p:pic>
        <p:nvPicPr>
          <p:cNvPr id="8" name="Tijdelijke aanduiding voor inhoud 7">
            <a:extLst>
              <a:ext uri="{FF2B5EF4-FFF2-40B4-BE49-F238E27FC236}">
                <a16:creationId xmlns:a16="http://schemas.microsoft.com/office/drawing/2014/main" id="{AA74189A-28BF-41E2-8B7A-F9A42253551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107277" y="724899"/>
            <a:ext cx="3953698" cy="5266326"/>
          </a:xfrm>
          <a:prstGeom prst="rect">
            <a:avLst/>
          </a:prstGeom>
        </p:spPr>
      </p:pic>
      <p:sp>
        <p:nvSpPr>
          <p:cNvPr id="10" name="Tijdelijke aanduiding voor inhoud 9">
            <a:extLst>
              <a:ext uri="{FF2B5EF4-FFF2-40B4-BE49-F238E27FC236}">
                <a16:creationId xmlns:a16="http://schemas.microsoft.com/office/drawing/2014/main" id="{875981AA-916C-4F3C-A44C-59BD2527A940}"/>
              </a:ext>
            </a:extLst>
          </p:cNvPr>
          <p:cNvSpPr>
            <a:spLocks noGrp="1"/>
          </p:cNvSpPr>
          <p:nvPr>
            <p:ph sz="half" idx="1"/>
          </p:nvPr>
        </p:nvSpPr>
        <p:spPr/>
        <p:txBody>
          <a:bodyPr/>
          <a:lstStyle/>
          <a:p>
            <a:endParaRPr lang="nl-NL"/>
          </a:p>
        </p:txBody>
      </p:sp>
    </p:spTree>
    <p:extLst>
      <p:ext uri="{BB962C8B-B14F-4D97-AF65-F5344CB8AC3E}">
        <p14:creationId xmlns:p14="http://schemas.microsoft.com/office/powerpoint/2010/main" val="386616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5ECA5-22E5-449C-B47B-51B7BE918E49}"/>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0C16F842-ED6D-4EF0-AE90-07724DCFF76E}"/>
              </a:ext>
            </a:extLst>
          </p:cNvPr>
          <p:cNvSpPr>
            <a:spLocks noGrp="1"/>
          </p:cNvSpPr>
          <p:nvPr>
            <p:ph idx="1"/>
          </p:nvPr>
        </p:nvSpPr>
        <p:spPr/>
        <p:txBody>
          <a:bodyPr/>
          <a:lstStyle/>
          <a:p>
            <a:r>
              <a:rPr lang="nl-NL" dirty="0"/>
              <a:t>Stap voor stap ga ik het werkje uitleggen in deze </a:t>
            </a:r>
            <a:r>
              <a:rPr lang="nl-NL" dirty="0" err="1"/>
              <a:t>powerpoint</a:t>
            </a:r>
            <a:r>
              <a:rPr lang="nl-NL" dirty="0"/>
              <a:t>. Vind je het nu toch makkelijker om een filmpje te zien? Dan kan dat ook via deze link. </a:t>
            </a:r>
          </a:p>
          <a:p>
            <a:pPr marL="45720" indent="0">
              <a:buNone/>
            </a:pPr>
            <a:r>
              <a:rPr lang="nl-NL" dirty="0"/>
              <a:t>  (het filmpje is Engels gesproken) </a:t>
            </a:r>
          </a:p>
          <a:p>
            <a:pPr marL="45720" indent="0">
              <a:buNone/>
            </a:pPr>
            <a:r>
              <a:rPr lang="nl-NL" dirty="0"/>
              <a:t>  </a:t>
            </a:r>
            <a:r>
              <a:rPr lang="nl-NL" dirty="0">
                <a:hlinkClick r:id="rId2"/>
              </a:rPr>
              <a:t>https://nl.pinterest.com/pin/301600506298420788/</a:t>
            </a:r>
            <a:endParaRPr lang="nl-NL" dirty="0"/>
          </a:p>
          <a:p>
            <a:pPr marL="45720" indent="0">
              <a:buNone/>
            </a:pPr>
            <a:endParaRPr lang="nl-NL" dirty="0"/>
          </a:p>
        </p:txBody>
      </p:sp>
    </p:spTree>
    <p:extLst>
      <p:ext uri="{BB962C8B-B14F-4D97-AF65-F5344CB8AC3E}">
        <p14:creationId xmlns:p14="http://schemas.microsoft.com/office/powerpoint/2010/main" val="68642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346CB-3093-4F0E-9498-A4EC75747C49}"/>
              </a:ext>
            </a:extLst>
          </p:cNvPr>
          <p:cNvSpPr>
            <a:spLocks noGrp="1"/>
          </p:cNvSpPr>
          <p:nvPr>
            <p:ph type="title"/>
          </p:nvPr>
        </p:nvSpPr>
        <p:spPr>
          <a:xfrm>
            <a:off x="504981" y="245101"/>
            <a:ext cx="6400801" cy="914400"/>
          </a:xfrm>
        </p:spPr>
        <p:txBody>
          <a:bodyPr/>
          <a:lstStyle/>
          <a:p>
            <a:r>
              <a:rPr lang="nl-NL" dirty="0"/>
              <a:t>Stap voor stap</a:t>
            </a:r>
          </a:p>
        </p:txBody>
      </p:sp>
      <p:pic>
        <p:nvPicPr>
          <p:cNvPr id="4" name="Afbeelding 3">
            <a:extLst>
              <a:ext uri="{FF2B5EF4-FFF2-40B4-BE49-F238E27FC236}">
                <a16:creationId xmlns:a16="http://schemas.microsoft.com/office/drawing/2014/main" id="{A7DE3EBA-0F92-4730-90C5-165A85FCF3F5}"/>
              </a:ext>
            </a:extLst>
          </p:cNvPr>
          <p:cNvPicPr>
            <a:picLocks noChangeAspect="1"/>
          </p:cNvPicPr>
          <p:nvPr/>
        </p:nvPicPr>
        <p:blipFill>
          <a:blip r:embed="rId2"/>
          <a:stretch>
            <a:fillRect/>
          </a:stretch>
        </p:blipFill>
        <p:spPr>
          <a:xfrm>
            <a:off x="7300174" y="381000"/>
            <a:ext cx="4572000" cy="6096000"/>
          </a:xfrm>
          <a:prstGeom prst="rect">
            <a:avLst/>
          </a:prstGeom>
        </p:spPr>
      </p:pic>
      <p:sp>
        <p:nvSpPr>
          <p:cNvPr id="3" name="Tijdelijke aanduiding voor tekst 2">
            <a:extLst>
              <a:ext uri="{FF2B5EF4-FFF2-40B4-BE49-F238E27FC236}">
                <a16:creationId xmlns:a16="http://schemas.microsoft.com/office/drawing/2014/main" id="{8F29EBB1-278B-454B-AE76-7C250D606769}"/>
              </a:ext>
            </a:extLst>
          </p:cNvPr>
          <p:cNvSpPr>
            <a:spLocks noGrp="1"/>
          </p:cNvSpPr>
          <p:nvPr>
            <p:ph type="body" idx="1"/>
          </p:nvPr>
        </p:nvSpPr>
        <p:spPr>
          <a:xfrm>
            <a:off x="4185634" y="1838348"/>
            <a:ext cx="2720147" cy="4176086"/>
          </a:xfrm>
        </p:spPr>
        <p:txBody>
          <a:bodyPr>
            <a:normAutofit fontScale="92500" lnSpcReduction="20000"/>
          </a:bodyPr>
          <a:lstStyle/>
          <a:p>
            <a:r>
              <a:rPr lang="nl-NL" dirty="0"/>
              <a:t>Dit heb je nodig: </a:t>
            </a:r>
          </a:p>
          <a:p>
            <a:r>
              <a:rPr lang="nl-NL" dirty="0"/>
              <a:t>Schaar</a:t>
            </a:r>
          </a:p>
          <a:p>
            <a:r>
              <a:rPr lang="nl-NL" dirty="0"/>
              <a:t>Lijm </a:t>
            </a:r>
          </a:p>
          <a:p>
            <a:r>
              <a:rPr lang="nl-NL" dirty="0"/>
              <a:t>Beker </a:t>
            </a:r>
          </a:p>
          <a:p>
            <a:r>
              <a:rPr lang="nl-NL" dirty="0"/>
              <a:t>Gekleurd papier </a:t>
            </a:r>
          </a:p>
          <a:p>
            <a:r>
              <a:rPr lang="nl-NL" dirty="0"/>
              <a:t>Pen of potlood</a:t>
            </a:r>
          </a:p>
          <a:p>
            <a:r>
              <a:rPr lang="nl-NL" dirty="0"/>
              <a:t>Een zwarte stift </a:t>
            </a:r>
          </a:p>
          <a:p>
            <a:r>
              <a:rPr lang="nl-NL" dirty="0"/>
              <a:t>Stukje touw </a:t>
            </a:r>
          </a:p>
          <a:p>
            <a:r>
              <a:rPr lang="nl-NL" dirty="0"/>
              <a:t>(eventueel wat kraaltjes)  </a:t>
            </a:r>
          </a:p>
          <a:p>
            <a:endParaRPr lang="nl-NL" dirty="0"/>
          </a:p>
        </p:txBody>
      </p:sp>
    </p:spTree>
    <p:extLst>
      <p:ext uri="{BB962C8B-B14F-4D97-AF65-F5344CB8AC3E}">
        <p14:creationId xmlns:p14="http://schemas.microsoft.com/office/powerpoint/2010/main" val="138342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044" y="338473"/>
            <a:ext cx="6400801" cy="914400"/>
          </a:xfrm>
        </p:spPr>
        <p:txBody>
          <a:bodyPr rtlCol="0"/>
          <a:lstStyle/>
          <a:p>
            <a:pPr rtl="0"/>
            <a:r>
              <a:rPr lang="nl-NL" dirty="0"/>
              <a:t>Stap 2</a:t>
            </a:r>
          </a:p>
        </p:txBody>
      </p:sp>
      <p:sp>
        <p:nvSpPr>
          <p:cNvPr id="3" name="Tijdelijke aanduiding voor tekst 2"/>
          <p:cNvSpPr>
            <a:spLocks noGrp="1"/>
          </p:cNvSpPr>
          <p:nvPr>
            <p:ph type="body" idx="1"/>
          </p:nvPr>
        </p:nvSpPr>
        <p:spPr>
          <a:xfrm>
            <a:off x="711044" y="1606527"/>
            <a:ext cx="6400801" cy="914400"/>
          </a:xfrm>
        </p:spPr>
        <p:txBody>
          <a:bodyPr rtlCol="0"/>
          <a:lstStyle/>
          <a:p>
            <a:pPr rtl="0"/>
            <a:r>
              <a:rPr lang="nl-NL" dirty="0"/>
              <a:t>Je pakt het papier en tekent met je beker een rondje. </a:t>
            </a:r>
          </a:p>
          <a:p>
            <a:pPr rtl="0"/>
            <a:r>
              <a:rPr lang="nl-NL" dirty="0"/>
              <a:t>In totaal heb je 8 rondjes nodig. </a:t>
            </a:r>
          </a:p>
        </p:txBody>
      </p:sp>
      <p:pic>
        <p:nvPicPr>
          <p:cNvPr id="4" name="Afbeelding 3">
            <a:extLst>
              <a:ext uri="{FF2B5EF4-FFF2-40B4-BE49-F238E27FC236}">
                <a16:creationId xmlns:a16="http://schemas.microsoft.com/office/drawing/2014/main" id="{7AD2739E-AE3D-4B05-BDFF-1C9FF3DC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6683" y="2175164"/>
            <a:ext cx="2903537" cy="3871382"/>
          </a:xfrm>
          <a:prstGeom prst="rect">
            <a:avLst/>
          </a:prstGeom>
        </p:spPr>
      </p:pic>
      <p:pic>
        <p:nvPicPr>
          <p:cNvPr id="5" name="Afbeelding 4">
            <a:extLst>
              <a:ext uri="{FF2B5EF4-FFF2-40B4-BE49-F238E27FC236}">
                <a16:creationId xmlns:a16="http://schemas.microsoft.com/office/drawing/2014/main" id="{9CA9C963-7DBF-425A-A2BA-E0684D089E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45294" y="2175164"/>
            <a:ext cx="2903538" cy="3871384"/>
          </a:xfrm>
          <a:prstGeom prst="rect">
            <a:avLst/>
          </a:prstGeom>
        </p:spPr>
      </p:pic>
    </p:spTree>
    <p:extLst>
      <p:ext uri="{BB962C8B-B14F-4D97-AF65-F5344CB8AC3E}">
        <p14:creationId xmlns:p14="http://schemas.microsoft.com/office/powerpoint/2010/main" val="427456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37612" y="2895599"/>
            <a:ext cx="2743201" cy="1704055"/>
          </a:xfrm>
        </p:spPr>
        <p:txBody>
          <a:bodyPr rtlCol="0">
            <a:normAutofit fontScale="90000"/>
          </a:bodyPr>
          <a:lstStyle/>
          <a:p>
            <a:pPr rtl="0"/>
            <a:r>
              <a:rPr lang="nl-NL" dirty="0"/>
              <a:t>Stap 3</a:t>
            </a:r>
            <a:br>
              <a:rPr lang="nl-NL" dirty="0"/>
            </a:br>
            <a:br>
              <a:rPr lang="nl-NL" dirty="0"/>
            </a:br>
            <a:r>
              <a:rPr lang="nl-NL" dirty="0"/>
              <a:t>knip de rondjes uit. Ik heb het papier zo gevouwen dat ik alle rondjes in één keer kan uitknippen. Je mag het ook per rondje uitknippen. Kijk maar wat jij fijn vindt. </a:t>
            </a:r>
          </a:p>
        </p:txBody>
      </p:sp>
      <p:pic>
        <p:nvPicPr>
          <p:cNvPr id="5" name="Tijdelijke aanduiding voor afbeelding 4">
            <a:extLst>
              <a:ext uri="{FF2B5EF4-FFF2-40B4-BE49-F238E27FC236}">
                <a16:creationId xmlns:a16="http://schemas.microsoft.com/office/drawing/2014/main" id="{DBD97F6A-1BC2-4387-AAE6-0F6435CEA7E6}"/>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Tijdelijke aanduiding voor tekst 2"/>
          <p:cNvSpPr>
            <a:spLocks noGrp="1"/>
          </p:cNvSpPr>
          <p:nvPr>
            <p:ph type="body" sz="half" idx="2"/>
          </p:nvPr>
        </p:nvSpPr>
        <p:spPr/>
        <p:txBody>
          <a:bodyPr rtlCol="0"/>
          <a:lstStyle/>
          <a:p>
            <a:pPr rtl="0"/>
            <a:r>
              <a:rPr lang="nl-NL" dirty="0"/>
              <a:t>(zorg dat je in totaal 8 rondjes hebt) </a:t>
            </a:r>
          </a:p>
        </p:txBody>
      </p:sp>
    </p:spTree>
    <p:extLst>
      <p:ext uri="{BB962C8B-B14F-4D97-AF65-F5344CB8AC3E}">
        <p14:creationId xmlns:p14="http://schemas.microsoft.com/office/powerpoint/2010/main" val="160914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Stap 4 – vouw alle rondjes dubbel.</a:t>
            </a:r>
          </a:p>
        </p:txBody>
      </p:sp>
      <p:pic>
        <p:nvPicPr>
          <p:cNvPr id="5" name="Tijdelijke aanduiding voor inhoud 4">
            <a:extLst>
              <a:ext uri="{FF2B5EF4-FFF2-40B4-BE49-F238E27FC236}">
                <a16:creationId xmlns:a16="http://schemas.microsoft.com/office/drawing/2014/main" id="{8771DF57-94F1-4FFB-91AF-B1FDCF92682F}"/>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355417" y="2040000"/>
            <a:ext cx="3509442" cy="3962400"/>
          </a:xfrm>
          <a:prstGeom prst="rect">
            <a:avLst/>
          </a:prstGeom>
        </p:spPr>
      </p:pic>
      <p:pic>
        <p:nvPicPr>
          <p:cNvPr id="8" name="Tijdelijke aanduiding voor inhoud 7">
            <a:extLst>
              <a:ext uri="{FF2B5EF4-FFF2-40B4-BE49-F238E27FC236}">
                <a16:creationId xmlns:a16="http://schemas.microsoft.com/office/drawing/2014/main" id="{59B0043E-9069-4B36-89FC-858CEFDCD5B2}"/>
              </a:ext>
            </a:extLst>
          </p:cNvPr>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6096000" y="2040000"/>
            <a:ext cx="3752706" cy="3848182"/>
          </a:xfrm>
          <a:prstGeom prst="rect">
            <a:avLst/>
          </a:prstGeom>
        </p:spPr>
      </p:pic>
    </p:spTree>
    <p:extLst>
      <p:ext uri="{BB962C8B-B14F-4D97-AF65-F5344CB8AC3E}">
        <p14:creationId xmlns:p14="http://schemas.microsoft.com/office/powerpoint/2010/main" val="17020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714" y="-185051"/>
            <a:ext cx="9372600" cy="1200416"/>
          </a:xfrm>
        </p:spPr>
        <p:txBody>
          <a:bodyPr rtlCol="0"/>
          <a:lstStyle/>
          <a:p>
            <a:pPr rtl="0"/>
            <a:r>
              <a:rPr lang="nl-NL" dirty="0"/>
              <a:t>Stap 5 </a:t>
            </a:r>
          </a:p>
        </p:txBody>
      </p:sp>
      <p:sp>
        <p:nvSpPr>
          <p:cNvPr id="3" name="Tijdelijke aanduiding voor tekst 2"/>
          <p:cNvSpPr>
            <a:spLocks noGrp="1"/>
          </p:cNvSpPr>
          <p:nvPr>
            <p:ph type="body" idx="1"/>
          </p:nvPr>
        </p:nvSpPr>
        <p:spPr>
          <a:xfrm>
            <a:off x="1742941" y="1200955"/>
            <a:ext cx="4572000" cy="823912"/>
          </a:xfrm>
        </p:spPr>
        <p:txBody>
          <a:bodyPr rtlCol="0"/>
          <a:lstStyle/>
          <a:p>
            <a:pPr rtl="0"/>
            <a:r>
              <a:rPr lang="nl-NL" dirty="0"/>
              <a:t>Knip een snaveltje.</a:t>
            </a:r>
          </a:p>
          <a:p>
            <a:r>
              <a:rPr lang="nl-NL" dirty="0"/>
              <a:t>Dit doe je door een kleine driehoek te knippen uit een stuk gekleurd papier. </a:t>
            </a:r>
          </a:p>
          <a:p>
            <a:pPr rtl="0"/>
            <a:endParaRPr lang="nl-NL" dirty="0"/>
          </a:p>
        </p:txBody>
      </p:sp>
      <p:pic>
        <p:nvPicPr>
          <p:cNvPr id="7" name="Tijdelijke aanduiding voor inhoud 6">
            <a:extLst>
              <a:ext uri="{FF2B5EF4-FFF2-40B4-BE49-F238E27FC236}">
                <a16:creationId xmlns:a16="http://schemas.microsoft.com/office/drawing/2014/main" id="{200605DA-D0AA-4172-85C9-D3F08FD47745}"/>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2208213" y="2326524"/>
            <a:ext cx="2647122" cy="3529497"/>
          </a:xfrm>
          <a:prstGeom prst="rect">
            <a:avLst/>
          </a:prstGeom>
        </p:spPr>
      </p:pic>
      <p:sp>
        <p:nvSpPr>
          <p:cNvPr id="5" name="Tijdelijke aanduiding voor tekst 4"/>
          <p:cNvSpPr>
            <a:spLocks noGrp="1"/>
          </p:cNvSpPr>
          <p:nvPr>
            <p:ph type="body" sz="quarter" idx="3"/>
          </p:nvPr>
        </p:nvSpPr>
        <p:spPr>
          <a:xfrm>
            <a:off x="6905782" y="1015365"/>
            <a:ext cx="4572000" cy="1009502"/>
          </a:xfrm>
        </p:spPr>
        <p:txBody>
          <a:bodyPr rtlCol="0"/>
          <a:lstStyle/>
          <a:p>
            <a:pPr rtl="0"/>
            <a:r>
              <a:rPr lang="nl-NL" dirty="0"/>
              <a:t>Plak het snaveltje met een klein beetje lijm aan de binnenkant van één van de rondjes. Dit wordt de voorkant van het vogeltje. </a:t>
            </a:r>
          </a:p>
        </p:txBody>
      </p:sp>
      <p:pic>
        <p:nvPicPr>
          <p:cNvPr id="8" name="Tijdelijke aanduiding voor inhoud 7">
            <a:extLst>
              <a:ext uri="{FF2B5EF4-FFF2-40B4-BE49-F238E27FC236}">
                <a16:creationId xmlns:a16="http://schemas.microsoft.com/office/drawing/2014/main" id="{8C7F5799-19A3-4D64-A862-7D1F7C4163CD}"/>
              </a:ext>
            </a:extLst>
          </p:cNvPr>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7740204" y="2229793"/>
            <a:ext cx="2805956" cy="3741276"/>
          </a:xfrm>
          <a:prstGeom prst="rect">
            <a:avLst/>
          </a:prstGeom>
        </p:spPr>
      </p:pic>
    </p:spTree>
    <p:extLst>
      <p:ext uri="{BB962C8B-B14F-4D97-AF65-F5344CB8AC3E}">
        <p14:creationId xmlns:p14="http://schemas.microsoft.com/office/powerpoint/2010/main" val="955224699"/>
      </p:ext>
    </p:extLst>
  </p:cSld>
  <p:clrMapOvr>
    <a:masterClrMapping/>
  </p:clrMapOvr>
</p:sld>
</file>

<file path=ppt/theme/theme1.xml><?xml version="1.0" encoding="utf-8"?>
<a:theme xmlns:a="http://schemas.openxmlformats.org/drawingml/2006/main" name="Spelende kinderen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72_TF03461883_TF03461883" id="{EEF40D4F-EE73-486E-BDB7-045664005C70}" vid="{130F57C7-D4F0-42F6-9D4B-EB580D5B0F20}"/>
    </a:ext>
  </a:extLst>
</a:theme>
</file>

<file path=ppt/theme/theme2.xml><?xml version="1.0" encoding="utf-8"?>
<a:theme xmlns:a="http://schemas.openxmlformats.org/drawingml/2006/main" name="Office-thema">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491</Words>
  <Application>Microsoft Office PowerPoint</Application>
  <PresentationFormat>Breedbeeld</PresentationFormat>
  <Paragraphs>62</Paragraphs>
  <Slides>16</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Euphemia</vt:lpstr>
      <vt:lpstr>Wingdings</vt:lpstr>
      <vt:lpstr>Spelende kinderen (16:9)</vt:lpstr>
      <vt:lpstr>Lente knutsel! </vt:lpstr>
      <vt:lpstr>Hallo allemaal, </vt:lpstr>
      <vt:lpstr>Dit gaan we maken! </vt:lpstr>
      <vt:lpstr>PowerPoint-presentatie</vt:lpstr>
      <vt:lpstr>Stap voor stap</vt:lpstr>
      <vt:lpstr>Stap 2</vt:lpstr>
      <vt:lpstr>Stap 3  knip de rondjes uit. Ik heb het papier zo gevouwen dat ik alle rondjes in één keer kan uitknippen. Je mag het ook per rondje uitknippen. Kijk maar wat jij fijn vindt. </vt:lpstr>
      <vt:lpstr>Stap 4 – vouw alle rondjes dubbel.</vt:lpstr>
      <vt:lpstr>Stap 5 </vt:lpstr>
      <vt:lpstr>Stap 6   Plak nu alle gevouwen rondjes op elkaar.   - doe een beetje lijm op de helft van het rondje met het snaveltje.  - Plak een ander rondje hier gelijk bovenop. Let op: houd alle rondjes wel gevouwen. </vt:lpstr>
      <vt:lpstr>Stap 7</vt:lpstr>
      <vt:lpstr>Stap 8</vt:lpstr>
      <vt:lpstr>Stap 9</vt:lpstr>
      <vt:lpstr>Stap 10 </vt:lpstr>
      <vt:lpstr>Stap 11   versieren maar!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Lente knutsel!</dc:title>
  <dc:creator>Nicole -</dc:creator>
  <cp:lastModifiedBy>Larissa Dubbeldam</cp:lastModifiedBy>
  <cp:revision>4</cp:revision>
  <dcterms:created xsi:type="dcterms:W3CDTF">2020-03-31T07:44:26Z</dcterms:created>
  <dcterms:modified xsi:type="dcterms:W3CDTF">2020-04-01T11:33:23Z</dcterms:modified>
</cp:coreProperties>
</file>