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87" r:id="rId4"/>
    <p:sldId id="267" r:id="rId5"/>
    <p:sldId id="288" r:id="rId6"/>
    <p:sldId id="279" r:id="rId7"/>
    <p:sldId id="268" r:id="rId8"/>
    <p:sldId id="289" r:id="rId9"/>
    <p:sldId id="280" r:id="rId10"/>
    <p:sldId id="281" r:id="rId11"/>
    <p:sldId id="283" r:id="rId12"/>
    <p:sldId id="282" r:id="rId13"/>
    <p:sldId id="285" r:id="rId14"/>
    <p:sldId id="286" r:id="rId15"/>
    <p:sldId id="261" r:id="rId16"/>
    <p:sldId id="269" r:id="rId17"/>
    <p:sldId id="276" r:id="rId18"/>
    <p:sldId id="277" r:id="rId19"/>
    <p:sldId id="278" r:id="rId20"/>
    <p:sldId id="257" r:id="rId21"/>
    <p:sldId id="258" r:id="rId22"/>
    <p:sldId id="259" r:id="rId23"/>
    <p:sldId id="263" r:id="rId24"/>
    <p:sldId id="264" r:id="rId25"/>
    <p:sldId id="265" r:id="rId26"/>
    <p:sldId id="266" r:id="rId27"/>
    <p:sldId id="275" r:id="rId2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60"/>
    <p:restoredTop sz="94643"/>
  </p:normalViewPr>
  <p:slideViewPr>
    <p:cSldViewPr snapToGrid="0" snapToObjects="1">
      <p:cViewPr varScale="1">
        <p:scale>
          <a:sx n="78" d="100"/>
          <a:sy n="78" d="100"/>
        </p:scale>
        <p:origin x="184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DB5FCD-D4E9-D348-B546-74614A9AD5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554FD08-3541-A043-B443-E6F1378997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BEBA-894F-564B-A3F6-4E937C3A3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611A-3533-6A49-8C0A-C32B3391546A}" type="datetimeFigureOut">
              <a:rPr lang="nl-NL" smtClean="0"/>
              <a:t>30-03-2020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6CEDCD4-C283-0B44-9369-06733BD8F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B18ED1D-FFCE-B24E-B622-6914D81F5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FEC2-B17B-FD47-A421-AF48A6788B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839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500A2D-3D7C-5942-902D-A8B326A91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F7C8029-CE2D-5A4B-8A5A-F5D025364E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4AE8A87-B247-6543-925C-7BCCF57EA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611A-3533-6A49-8C0A-C32B3391546A}" type="datetimeFigureOut">
              <a:rPr lang="nl-NL" smtClean="0"/>
              <a:t>30-03-2020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09AB501-116F-8D48-9717-955FA2905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2535D6A-D0E2-2D4F-B864-905033552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FEC2-B17B-FD47-A421-AF48A6788B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3407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C16039A5-1E58-6041-9763-81A49E0C83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AAF2158-2473-ED42-B7B6-147842C592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B15F835-C21A-CF47-BFAA-ADF7A637F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611A-3533-6A49-8C0A-C32B3391546A}" type="datetimeFigureOut">
              <a:rPr lang="nl-NL" smtClean="0"/>
              <a:t>30-03-2020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95BFAB7-7CDB-154F-8C81-E9BD65601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DE5F76F-1EBE-5541-8C85-DC7EF0263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FEC2-B17B-FD47-A421-AF48A6788B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8528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08F3FF-1D55-364D-B3E2-21553089D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FBE0C16-4316-BE44-A299-A875BE779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86BE1FC-7343-354E-A681-1AA3A7598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611A-3533-6A49-8C0A-C32B3391546A}" type="datetimeFigureOut">
              <a:rPr lang="nl-NL" smtClean="0"/>
              <a:t>30-03-2020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5798F2E-3F7A-8A43-B5BD-9515DD089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C72A3CF-734D-FA40-A9A6-509EC3634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FEC2-B17B-FD47-A421-AF48A6788B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4160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D5A266-2FE2-8444-A021-126A7AE2C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13709A8-8100-9244-ACE5-9A9A82FF9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C892E2A-9010-474A-8817-82726E46B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611A-3533-6A49-8C0A-C32B3391546A}" type="datetimeFigureOut">
              <a:rPr lang="nl-NL" smtClean="0"/>
              <a:t>30-03-2020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5130702-D436-4949-8A36-DA21FA688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6637B5F-C216-174A-A7E5-D288E4EC6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FEC2-B17B-FD47-A421-AF48A6788B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2983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84C784-9B3B-9F41-B45B-F7D1CE64F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745B95E-67D7-224F-B439-2F99BEC94A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22182B9-97DB-9E47-9CE7-A4237C0B32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EFCD0A3-A120-9A4C-9E22-953801270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611A-3533-6A49-8C0A-C32B3391546A}" type="datetimeFigureOut">
              <a:rPr lang="nl-NL" smtClean="0"/>
              <a:t>30-03-2020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3CF94C3-DAAF-4F4B-94B9-4868B42BD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EF6BC0C-4980-764C-B43A-DA6CD533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FEC2-B17B-FD47-A421-AF48A6788B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6782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70FD47-0A53-EA4D-8A16-09515286E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39D7EA5-1290-9648-A40C-495F981D6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1F98ECA-CA99-944D-AAF4-547B2AD41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02E8328-D810-5B4B-B715-3791EB17B3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4562305-123B-014B-8960-3A3C3F7DD8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E96D33C-4D2C-674D-88CF-5E2B55905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611A-3533-6A49-8C0A-C32B3391546A}" type="datetimeFigureOut">
              <a:rPr lang="nl-NL" smtClean="0"/>
              <a:t>30-03-2020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C943551-5FDF-1744-9830-8695FF008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E357E51-6AE1-C94F-86FA-A398C9A3A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FEC2-B17B-FD47-A421-AF48A6788B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3418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802347-5ABE-2B42-A3CB-FF4F96D1F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16953E9-F873-EC48-859E-361DBA81B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611A-3533-6A49-8C0A-C32B3391546A}" type="datetimeFigureOut">
              <a:rPr lang="nl-NL" smtClean="0"/>
              <a:t>30-03-2020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F2BCF36-9FD5-BB4E-9736-A1E9C1E11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B932737-0908-6A4B-96D6-597FC9924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FEC2-B17B-FD47-A421-AF48A6788B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4117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D35B4F0-AF7B-D04D-B079-BAE90461A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611A-3533-6A49-8C0A-C32B3391546A}" type="datetimeFigureOut">
              <a:rPr lang="nl-NL" smtClean="0"/>
              <a:t>30-03-2020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4BC6410-E041-7848-9E34-23E69E209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DE9D73F-A777-B34E-8F10-0741992C8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FEC2-B17B-FD47-A421-AF48A6788B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9847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A76C28-7850-9441-822E-802AC0E26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054FE56-ADE9-3E44-8DA3-437ADE5F6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73D33D5-3AD5-824B-85AA-BDDABFFE85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DDF6AE1-97FB-934B-874B-00B4B24CB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611A-3533-6A49-8C0A-C32B3391546A}" type="datetimeFigureOut">
              <a:rPr lang="nl-NL" smtClean="0"/>
              <a:t>30-03-2020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5814341-103A-5448-A56C-5B20DB975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53CC4ED-A109-0243-B10A-AD3EC510C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FEC2-B17B-FD47-A421-AF48A6788B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9779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9C68FB-7614-3D4C-8D34-C10D9EE5A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37B767A-1194-454D-9536-27D5366ED9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04DCF4F-17E4-AD4E-A307-4FC265834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E12A45D-6634-FE4F-B168-75CFE77AE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611A-3533-6A49-8C0A-C32B3391546A}" type="datetimeFigureOut">
              <a:rPr lang="nl-NL" smtClean="0"/>
              <a:t>30-03-2020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3A3A53B-CA15-F84F-BA07-BFE79A372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54B9D61-8536-D444-BED6-F71077692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7FEC2-B17B-FD47-A421-AF48A6788B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1683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8B1CF2B-E1E5-2540-94B7-F133E8B8D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F92C73F-366C-1C4A-8777-0153444513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752AB9-A74A-C94C-9E1E-49FA4C75A1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0611A-3533-6A49-8C0A-C32B3391546A}" type="datetimeFigureOut">
              <a:rPr lang="nl-NL" smtClean="0"/>
              <a:t>30-03-2020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C859F59-361F-4B47-B8D8-8A7B3532BE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8564131-EED2-2D4F-9492-0F2EA1702F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7FEC2-B17B-FD47-A421-AF48A6788B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9870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if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39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485731-2817-FC48-96E8-AD51FE2F85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286328" y="-321606"/>
            <a:ext cx="9144000" cy="2387600"/>
          </a:xfrm>
        </p:spPr>
        <p:txBody>
          <a:bodyPr>
            <a:normAutofit/>
          </a:bodyPr>
          <a:lstStyle/>
          <a:p>
            <a:r>
              <a:rPr lang="nl-NL" sz="11500" b="1" dirty="0"/>
              <a:t>Groep 7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FCD6515-7345-5543-AA29-F6C2E1885A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579"/>
          <a:stretch/>
        </p:blipFill>
        <p:spPr>
          <a:xfrm>
            <a:off x="1756683" y="2370562"/>
            <a:ext cx="3333970" cy="4307823"/>
          </a:xfrm>
          <a:prstGeom prst="rect">
            <a:avLst/>
          </a:prstGeom>
        </p:spPr>
      </p:pic>
      <p:sp>
        <p:nvSpPr>
          <p:cNvPr id="3" name="Ondertitel 2">
            <a:extLst>
              <a:ext uri="{FF2B5EF4-FFF2-40B4-BE49-F238E27FC236}">
                <a16:creationId xmlns:a16="http://schemas.microsoft.com/office/drawing/2014/main" id="{B6F42E80-9BFF-AE4B-96E5-1A5CF95B1C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286328" y="1962597"/>
            <a:ext cx="9144000" cy="1655762"/>
          </a:xfrm>
        </p:spPr>
        <p:txBody>
          <a:bodyPr>
            <a:normAutofit/>
          </a:bodyPr>
          <a:lstStyle/>
          <a:p>
            <a:r>
              <a:rPr lang="nl-NL" sz="3200" dirty="0"/>
              <a:t>Antwoorden week  1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927A86E-FB85-7745-92CF-7E55268019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78" b="5571"/>
          <a:stretch/>
        </p:blipFill>
        <p:spPr>
          <a:xfrm>
            <a:off x="6817146" y="163286"/>
            <a:ext cx="5374854" cy="669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795012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312E5C-1024-6E42-9277-22DA1A096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4" y="381454"/>
            <a:ext cx="10515600" cy="1325563"/>
          </a:xfrm>
        </p:spPr>
        <p:txBody>
          <a:bodyPr/>
          <a:lstStyle/>
          <a:p>
            <a:r>
              <a:rPr lang="nl-NL" b="1" dirty="0"/>
              <a:t>Rekenen</a:t>
            </a:r>
            <a:br>
              <a:rPr lang="nl-NL" b="1" dirty="0"/>
            </a:br>
            <a:r>
              <a:rPr lang="nl-NL" dirty="0">
                <a:solidFill>
                  <a:srgbClr val="FF0000"/>
                </a:solidFill>
              </a:rPr>
              <a:t>Weektaak **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081ECF9-79D0-6E49-B73F-63E711D9FD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64B88CC-F7F8-8643-AAD7-DF3B510CC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149" y="0"/>
            <a:ext cx="58530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496825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312E5C-1024-6E42-9277-22DA1A096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4" y="381454"/>
            <a:ext cx="10515600" cy="1561646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Rekenen</a:t>
            </a:r>
            <a:br>
              <a:rPr lang="nl-NL" b="1" dirty="0"/>
            </a:br>
            <a:r>
              <a:rPr lang="nl-NL" dirty="0">
                <a:solidFill>
                  <a:srgbClr val="FF0000"/>
                </a:solidFill>
              </a:rPr>
              <a:t>Weektaak **</a:t>
            </a:r>
            <a:br>
              <a:rPr lang="nl-NL" dirty="0">
                <a:solidFill>
                  <a:srgbClr val="FF0000"/>
                </a:solidFill>
              </a:rPr>
            </a:br>
            <a:r>
              <a:rPr lang="nl-NL" dirty="0"/>
              <a:t>vervolg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081ECF9-79D0-6E49-B73F-63E711D9FD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7726390-7193-814A-A8EF-8676547E4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8977" y="68262"/>
            <a:ext cx="6292851" cy="662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316849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312E5C-1024-6E42-9277-22DA1A096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5" y="332467"/>
            <a:ext cx="10515600" cy="1325563"/>
          </a:xfrm>
        </p:spPr>
        <p:txBody>
          <a:bodyPr/>
          <a:lstStyle/>
          <a:p>
            <a:r>
              <a:rPr lang="nl-NL" b="1" dirty="0"/>
              <a:t>Rekenen</a:t>
            </a:r>
            <a:br>
              <a:rPr lang="nl-NL" b="1" dirty="0"/>
            </a:br>
            <a:r>
              <a:rPr lang="nl-NL" dirty="0">
                <a:solidFill>
                  <a:srgbClr val="00B050"/>
                </a:solidFill>
              </a:rPr>
              <a:t>Weektaak ***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081ECF9-79D0-6E49-B73F-63E711D9FD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CFAA5AE-B08F-F04B-B79F-A6AF5F9E9D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5"/>
          <a:stretch/>
        </p:blipFill>
        <p:spPr>
          <a:xfrm>
            <a:off x="3448049" y="-1"/>
            <a:ext cx="5889600" cy="687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807422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312E5C-1024-6E42-9277-22DA1A096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Rekenen</a:t>
            </a:r>
            <a:br>
              <a:rPr lang="nl-NL" b="1" dirty="0"/>
            </a:br>
            <a:r>
              <a:rPr lang="nl-NL" b="1" dirty="0"/>
              <a:t>Werkboek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081ECF9-79D0-6E49-B73F-63E711D9FD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73F5877-784C-E846-8C8F-3290C0477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4512" y="0"/>
            <a:ext cx="4462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40746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312E5C-1024-6E42-9277-22DA1A096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2" y="72435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Rekenen</a:t>
            </a:r>
            <a:br>
              <a:rPr lang="nl-NL" b="1" dirty="0"/>
            </a:br>
            <a:r>
              <a:rPr lang="nl-NL" dirty="0"/>
              <a:t>bijwerk-</a:t>
            </a:r>
            <a:br>
              <a:rPr lang="nl-NL" dirty="0"/>
            </a:br>
            <a:r>
              <a:rPr lang="nl-NL" dirty="0"/>
              <a:t>boek </a:t>
            </a:r>
            <a:br>
              <a:rPr lang="nl-NL" dirty="0"/>
            </a:br>
            <a:r>
              <a:rPr lang="nl-NL" dirty="0"/>
              <a:t>Even herhalen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081ECF9-79D0-6E49-B73F-63E711D9FD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D5B16E1-50BA-1747-AC7F-45AB0686C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6638" y="0"/>
            <a:ext cx="45978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970898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F4FF42-96E4-634D-94E0-59B00FB46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9811"/>
            <a:ext cx="10515600" cy="1325563"/>
          </a:xfrm>
        </p:spPr>
        <p:txBody>
          <a:bodyPr/>
          <a:lstStyle/>
          <a:p>
            <a:r>
              <a:rPr lang="nl-NL" b="1" dirty="0"/>
              <a:t>Spelling</a:t>
            </a:r>
            <a:br>
              <a:rPr lang="nl-NL" b="1" dirty="0"/>
            </a:br>
            <a:r>
              <a:rPr lang="nl-NL" dirty="0"/>
              <a:t>Les 10</a:t>
            </a:r>
            <a:endParaRPr lang="nl-NL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A64F6F4-AE69-9244-81B8-4A9F4C8E0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ADCED7F-B7D1-EF45-879E-4D37851BA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2260" y="78468"/>
            <a:ext cx="512974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54F667D4-52F3-5F42-9AF8-BE47E7548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4158" y="0"/>
            <a:ext cx="51981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377648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F4FF42-96E4-634D-94E0-59B00FB46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057" y="291958"/>
            <a:ext cx="10515600" cy="1325563"/>
          </a:xfrm>
        </p:spPr>
        <p:txBody>
          <a:bodyPr/>
          <a:lstStyle/>
          <a:p>
            <a:r>
              <a:rPr lang="nl-NL" b="1" dirty="0"/>
              <a:t>Spelling</a:t>
            </a:r>
            <a:br>
              <a:rPr lang="nl-NL" b="1" dirty="0"/>
            </a:br>
            <a:r>
              <a:rPr lang="nl-NL" dirty="0"/>
              <a:t>Les 12</a:t>
            </a:r>
            <a:endParaRPr lang="nl-NL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A64F6F4-AE69-9244-81B8-4A9F4C8E0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366C21F-16B3-2A4D-9CEF-A32145B6A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371" y="0"/>
            <a:ext cx="5218771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58F54882-73F5-A642-8793-AC28A4FC3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0200" y="171450"/>
            <a:ext cx="551180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86432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F4FF42-96E4-634D-94E0-59B00FB46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Taal</a:t>
            </a:r>
            <a:br>
              <a:rPr lang="nl-NL" b="1" dirty="0"/>
            </a:br>
            <a:r>
              <a:rPr lang="nl-NL" dirty="0"/>
              <a:t>Les 11</a:t>
            </a:r>
            <a:endParaRPr lang="nl-NL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A64F6F4-AE69-9244-81B8-4A9F4C8E0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82AC3F0-0329-BA4C-9FBF-26E3A556A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9621" y="-1"/>
            <a:ext cx="6706507" cy="670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717986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F4FF42-96E4-634D-94E0-59B00FB46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="1" dirty="0"/>
              <a:t>Taal</a:t>
            </a:r>
            <a:br>
              <a:rPr lang="nl-NL" b="1" dirty="0"/>
            </a:br>
            <a:r>
              <a:rPr lang="nl-NL" dirty="0"/>
              <a:t>Les 12</a:t>
            </a:r>
            <a:endParaRPr lang="nl-NL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A64F6F4-AE69-9244-81B8-4A9F4C8E0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7CFA496-6350-A84A-BF4E-2505C1DAB6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31"/>
          <a:stretch/>
        </p:blipFill>
        <p:spPr>
          <a:xfrm>
            <a:off x="3587750" y="-1"/>
            <a:ext cx="5327650" cy="691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980234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F4FF42-96E4-634D-94E0-59B00FB46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Taal</a:t>
            </a:r>
            <a:br>
              <a:rPr lang="nl-NL" b="1" dirty="0"/>
            </a:br>
            <a:r>
              <a:rPr lang="nl-NL" dirty="0"/>
              <a:t>Les 14</a:t>
            </a:r>
            <a:endParaRPr lang="nl-NL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A64F6F4-AE69-9244-81B8-4A9F4C8E0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5A2BA9D-9D87-ED41-90A0-12BD589E8D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73"/>
          <a:stretch/>
        </p:blipFill>
        <p:spPr>
          <a:xfrm>
            <a:off x="2822776" y="914400"/>
            <a:ext cx="6696781" cy="488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450941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DCA5B9-258A-A14C-A154-7200052C6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Rekenen</a:t>
            </a:r>
            <a:br>
              <a:rPr lang="nl-NL" b="1" dirty="0"/>
            </a:br>
            <a:r>
              <a:rPr lang="nl-NL" dirty="0"/>
              <a:t>Les 1  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074986-C8B3-3B48-9936-E437D48FC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 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D32A16C-7FBD-E643-AE86-FD4CC80C61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81"/>
          <a:stretch/>
        </p:blipFill>
        <p:spPr>
          <a:xfrm>
            <a:off x="4516928" y="0"/>
            <a:ext cx="5599661" cy="683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394956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576610-917E-524A-BED4-009573D97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213" y="51208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Leeslink</a:t>
            </a:r>
            <a:br>
              <a:rPr lang="nl-NL" b="1" dirty="0"/>
            </a:br>
            <a:r>
              <a:rPr lang="nl-NL" sz="4000" dirty="0"/>
              <a:t>Studie-</a:t>
            </a:r>
            <a:br>
              <a:rPr lang="nl-NL" sz="4000" dirty="0"/>
            </a:br>
            <a:r>
              <a:rPr lang="nl-NL" sz="4000" dirty="0"/>
              <a:t>vaardig-</a:t>
            </a:r>
            <a:br>
              <a:rPr lang="nl-NL" sz="4000" dirty="0"/>
            </a:br>
            <a:r>
              <a:rPr lang="nl-NL" sz="4000" dirty="0"/>
              <a:t>heden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5EC6C16-BFDE-4541-A5CC-BC8814F1F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 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7441A2F-4100-3846-AFE4-09525B570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357" y="0"/>
            <a:ext cx="6002300" cy="68580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F8E86494-A752-C44A-B973-9A394E10D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8739" y="0"/>
            <a:ext cx="45139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671277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813A57-0327-9048-BE93-045BA4600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B8DB000E-CCB1-0A48-A623-A77501104028}"/>
              </a:ext>
            </a:extLst>
          </p:cNvPr>
          <p:cNvSpPr txBox="1">
            <a:spLocks/>
          </p:cNvSpPr>
          <p:nvPr/>
        </p:nvSpPr>
        <p:spPr>
          <a:xfrm>
            <a:off x="506185" y="250824"/>
            <a:ext cx="10515600" cy="20188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/>
              <a:t>Leeslink</a:t>
            </a:r>
            <a:endParaRPr lang="nl-NL" dirty="0"/>
          </a:p>
          <a:p>
            <a:r>
              <a:rPr lang="nl-NL" dirty="0"/>
              <a:t>vervolg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181C785-8BF9-7049-A424-E64AEFE53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E3172A8-D8F4-774C-A54C-AFC1B1D87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975" y="913439"/>
            <a:ext cx="5291365" cy="513435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A9E43FC-4EB3-A44B-BE9F-72A0275BB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5341" y="0"/>
            <a:ext cx="40630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972450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6B7D0B-CFAC-0041-8AE1-A2B4D004D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1" y="36433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Leeslink</a:t>
            </a:r>
            <a:br>
              <a:rPr lang="nl-NL" b="1" dirty="0"/>
            </a:br>
            <a:r>
              <a:rPr lang="nl-NL" dirty="0"/>
              <a:t>Digitale</a:t>
            </a:r>
            <a:br>
              <a:rPr lang="nl-NL" dirty="0"/>
            </a:br>
            <a:r>
              <a:rPr lang="nl-NL" dirty="0"/>
              <a:t>Bronnen</a:t>
            </a:r>
          </a:p>
        </p:txBody>
      </p: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2CD40608-BD1C-5544-B4D1-69C7832B2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6414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D3994C2-2958-2F42-BFCE-279605B84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9628" y="0"/>
            <a:ext cx="6502400" cy="68326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A931D0B-B84B-F147-B424-C060D85F3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7776" y="-12700"/>
            <a:ext cx="46710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693930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0FCA1F-AE70-2146-AB66-FB4C7E337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857" y="305707"/>
            <a:ext cx="10515600" cy="1937204"/>
          </a:xfrm>
        </p:spPr>
        <p:txBody>
          <a:bodyPr/>
          <a:lstStyle/>
          <a:p>
            <a:r>
              <a:rPr lang="nl-NL" b="1" dirty="0"/>
              <a:t>Leeslink</a:t>
            </a:r>
            <a:br>
              <a:rPr lang="nl-NL" dirty="0"/>
            </a:br>
            <a:r>
              <a:rPr lang="nl-NL" dirty="0"/>
              <a:t>Vervolg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035B187-31FB-4B47-AA45-2CC55257C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C6B67C5-404D-A04F-B2A2-300117D0D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899" y="316139"/>
            <a:ext cx="5280839" cy="572543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87FE6D9A-9C1C-6147-A0DD-F07AD5354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4343" y="0"/>
            <a:ext cx="4241800" cy="665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013951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00F051-1A34-7042-B335-42AE00657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395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Brandaan</a:t>
            </a:r>
            <a:br>
              <a:rPr lang="nl-NL" b="1" dirty="0"/>
            </a:br>
            <a:r>
              <a:rPr lang="nl-NL" dirty="0"/>
              <a:t>Les 4</a:t>
            </a:r>
            <a:br>
              <a:rPr lang="nl-NL" dirty="0"/>
            </a:br>
            <a:endParaRPr lang="nl-NL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31FC58-2F7E-2B40-BC39-961F15DF0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8859A22-FF06-3C47-BC12-6C4417E1622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"/>
          <a:stretch/>
        </p:blipFill>
        <p:spPr>
          <a:xfrm>
            <a:off x="1143000" y="886732"/>
            <a:ext cx="5655945" cy="570801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CE0E6D87-B8B4-4547-A873-15148F09F70F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0"/>
          <a:stretch/>
        </p:blipFill>
        <p:spPr>
          <a:xfrm>
            <a:off x="6798945" y="497205"/>
            <a:ext cx="5393055" cy="636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287865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1140424D-2726-5345-A50A-29BB9850E42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59" y="636814"/>
            <a:ext cx="5756910" cy="617315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E113E67-D547-D541-A061-1DCEC1B48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62662"/>
            <a:ext cx="10515600" cy="2035175"/>
          </a:xfrm>
        </p:spPr>
        <p:txBody>
          <a:bodyPr>
            <a:normAutofit/>
          </a:bodyPr>
          <a:lstStyle/>
          <a:p>
            <a:r>
              <a:rPr lang="nl-NL" b="1" dirty="0"/>
              <a:t>Meander </a:t>
            </a:r>
            <a:r>
              <a:rPr lang="nl-NL" dirty="0"/>
              <a:t>Les 4</a:t>
            </a:r>
            <a:br>
              <a:rPr lang="nl-NL" dirty="0"/>
            </a:br>
            <a:br>
              <a:rPr lang="nl-NL" b="1" dirty="0"/>
            </a:br>
            <a:endParaRPr lang="nl-NL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B5D3E1-1372-AA46-AFDA-451DB9BF0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 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13A7AD8-3A21-C041-B8D5-20A8BEEF84A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" r="2780"/>
          <a:stretch/>
        </p:blipFill>
        <p:spPr>
          <a:xfrm>
            <a:off x="6760028" y="334873"/>
            <a:ext cx="5431971" cy="631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888222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6E8D34AD-39A7-AE47-B450-5D1BBB346BA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7" b="1435"/>
          <a:stretch/>
        </p:blipFill>
        <p:spPr>
          <a:xfrm>
            <a:off x="1196545" y="48300"/>
            <a:ext cx="5562601" cy="68097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4DD8C15-AEBD-5A4F-8B85-CFF27F345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5000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Naut</a:t>
            </a:r>
            <a:br>
              <a:rPr lang="nl-NL" b="1" dirty="0"/>
            </a:br>
            <a:r>
              <a:rPr lang="nl-NL" dirty="0"/>
              <a:t>Les 4</a:t>
            </a:r>
            <a:br>
              <a:rPr lang="nl-NL" dirty="0"/>
            </a:br>
            <a:endParaRPr lang="nl-NL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EC42C98-618B-6145-B88B-18FAD0CB8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 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8B47273-EF7F-B94C-9E3D-60A163D22F5D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3"/>
          <a:stretch/>
        </p:blipFill>
        <p:spPr>
          <a:xfrm>
            <a:off x="6664410" y="407988"/>
            <a:ext cx="5527590" cy="576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86775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68D968-B2FA-6A4A-B8FF-E69C738CE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8700" y="446768"/>
            <a:ext cx="5664200" cy="2085974"/>
          </a:xfrm>
        </p:spPr>
        <p:txBody>
          <a:bodyPr>
            <a:noAutofit/>
          </a:bodyPr>
          <a:lstStyle/>
          <a:p>
            <a:r>
              <a:rPr lang="nl-NL" sz="4000" dirty="0"/>
              <a:t>De derde week zit erop: we missen jullie steeds meer! We hopen dat alles goed met jullie gaat!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0B86986-75BB-7746-B157-1AB3EE392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193" y="4483099"/>
            <a:ext cx="5208814" cy="23186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4000" dirty="0"/>
              <a:t>Voor nu: fijn weekend! Groeten van de juffen van groep 7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B5C491D-9DD1-0344-B5D9-32CAE21C1B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193" y="146956"/>
            <a:ext cx="5208814" cy="4024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FB2E685-CDC9-C14A-BB1C-FB4F4B8191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9600" y="2737756"/>
            <a:ext cx="6502400" cy="40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494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5" name="applause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DCA5B9-258A-A14C-A154-7200052C6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4740"/>
            <a:ext cx="10515600" cy="1806575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Rekenen</a:t>
            </a:r>
            <a:br>
              <a:rPr lang="nl-NL" b="1" dirty="0"/>
            </a:br>
            <a:r>
              <a:rPr lang="nl-NL" b="1" dirty="0"/>
              <a:t>Les 1</a:t>
            </a:r>
            <a:br>
              <a:rPr lang="nl-NL" b="1" dirty="0"/>
            </a:br>
            <a:r>
              <a:rPr lang="nl-NL" dirty="0">
                <a:solidFill>
                  <a:srgbClr val="FFC000"/>
                </a:solidFill>
              </a:rPr>
              <a:t>Bijwerk-</a:t>
            </a:r>
            <a:br>
              <a:rPr lang="nl-NL" dirty="0">
                <a:solidFill>
                  <a:srgbClr val="FFC000"/>
                </a:solidFill>
              </a:rPr>
            </a:br>
            <a:r>
              <a:rPr lang="nl-NL" dirty="0">
                <a:solidFill>
                  <a:srgbClr val="FFC000"/>
                </a:solidFill>
              </a:rPr>
              <a:t>boek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074986-C8B3-3B48-9936-E437D48FC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19499"/>
            <a:ext cx="10515600" cy="255746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C496F39-FE30-C44A-A252-F0682B8F8A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619"/>
          <a:stretch/>
        </p:blipFill>
        <p:spPr>
          <a:xfrm>
            <a:off x="4285320" y="0"/>
            <a:ext cx="4650059" cy="667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381614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5AAC1E-B03E-134C-9C01-52D28CA9C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Rekenen</a:t>
            </a:r>
            <a:br>
              <a:rPr lang="nl-NL" b="1" dirty="0"/>
            </a:br>
            <a:r>
              <a:rPr lang="nl-NL" dirty="0"/>
              <a:t>Les 2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CEA8082-1345-9A49-BEA2-0BDAA49F4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 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37ECC48-F9DA-EB4D-B065-785CA5ECE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978" y="-1"/>
            <a:ext cx="5726522" cy="684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242834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DCA5B9-258A-A14C-A154-7200052C6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4740"/>
            <a:ext cx="10515600" cy="1806575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Rekenen</a:t>
            </a:r>
            <a:br>
              <a:rPr lang="nl-NL" b="1" dirty="0"/>
            </a:br>
            <a:r>
              <a:rPr lang="nl-NL" b="1" dirty="0"/>
              <a:t>Les 2</a:t>
            </a:r>
            <a:br>
              <a:rPr lang="nl-NL" b="1" dirty="0"/>
            </a:br>
            <a:r>
              <a:rPr lang="nl-NL" dirty="0">
                <a:solidFill>
                  <a:srgbClr val="FFC000"/>
                </a:solidFill>
              </a:rPr>
              <a:t>Bijwerk-</a:t>
            </a:r>
            <a:br>
              <a:rPr lang="nl-NL" dirty="0">
                <a:solidFill>
                  <a:srgbClr val="FFC000"/>
                </a:solidFill>
              </a:rPr>
            </a:br>
            <a:r>
              <a:rPr lang="nl-NL" dirty="0">
                <a:solidFill>
                  <a:srgbClr val="FFC000"/>
                </a:solidFill>
              </a:rPr>
              <a:t>boek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074986-C8B3-3B48-9936-E437D48FC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86299"/>
            <a:ext cx="10515600" cy="149066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E641632-2766-1246-9536-B93239549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3151" y="0"/>
            <a:ext cx="49256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220006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312E5C-1024-6E42-9277-22DA1A096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" y="258763"/>
            <a:ext cx="10515600" cy="2598737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Rekenen</a:t>
            </a:r>
            <a:br>
              <a:rPr lang="nl-NL" b="1" dirty="0"/>
            </a:br>
            <a:r>
              <a:rPr lang="nl-NL" dirty="0"/>
              <a:t>Les 3</a:t>
            </a:r>
            <a:br>
              <a:rPr lang="nl-NL" dirty="0"/>
            </a:br>
            <a:r>
              <a:rPr lang="nl-NL" dirty="0"/>
              <a:t>+ werk-</a:t>
            </a:r>
            <a:br>
              <a:rPr lang="nl-NL" dirty="0"/>
            </a:br>
            <a:r>
              <a:rPr lang="nl-NL" dirty="0"/>
              <a:t>boek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081ECF9-79D0-6E49-B73F-63E711D9FD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 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16EEDA4-C855-314D-AA95-590ED66C47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30" r="8028"/>
          <a:stretch/>
        </p:blipFill>
        <p:spPr>
          <a:xfrm>
            <a:off x="8058460" y="0"/>
            <a:ext cx="4133540" cy="68580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1B33CF2B-2A67-FC48-B106-7D3173A9A5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3610" y="0"/>
            <a:ext cx="5784850" cy="665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533276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312E5C-1024-6E42-9277-22DA1A096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Rekenen</a:t>
            </a:r>
            <a:br>
              <a:rPr lang="nl-NL" b="1" dirty="0"/>
            </a:br>
            <a:r>
              <a:rPr lang="nl-NL" dirty="0"/>
              <a:t>Les 4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081ECF9-79D0-6E49-B73F-63E711D9FD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 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07513C44-8BB5-6C4E-B949-16DE0F79A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-1"/>
            <a:ext cx="5543550" cy="677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606587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DCA5B9-258A-A14C-A154-7200052C6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4740"/>
            <a:ext cx="10515600" cy="1806575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Rekenen</a:t>
            </a:r>
            <a:br>
              <a:rPr lang="nl-NL" b="1" dirty="0"/>
            </a:br>
            <a:r>
              <a:rPr lang="nl-NL" dirty="0"/>
              <a:t>Les 4</a:t>
            </a:r>
            <a:br>
              <a:rPr lang="nl-NL" b="1" dirty="0"/>
            </a:br>
            <a:r>
              <a:rPr lang="nl-NL" dirty="0">
                <a:solidFill>
                  <a:srgbClr val="FFC000"/>
                </a:solidFill>
              </a:rPr>
              <a:t>Bijwerk-</a:t>
            </a:r>
            <a:br>
              <a:rPr lang="nl-NL" dirty="0">
                <a:solidFill>
                  <a:srgbClr val="FFC000"/>
                </a:solidFill>
              </a:rPr>
            </a:br>
            <a:r>
              <a:rPr lang="nl-NL" dirty="0">
                <a:solidFill>
                  <a:srgbClr val="FFC000"/>
                </a:solidFill>
              </a:rPr>
              <a:t>boek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074986-C8B3-3B48-9936-E437D48FC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86299"/>
            <a:ext cx="10515600" cy="149066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ABB1E01-3206-4648-A795-55A4AE537B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0" b="1944"/>
          <a:stretch/>
        </p:blipFill>
        <p:spPr>
          <a:xfrm>
            <a:off x="3605096" y="-1"/>
            <a:ext cx="4948354" cy="680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32738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312E5C-1024-6E42-9277-22DA1A096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4" y="316139"/>
            <a:ext cx="10515600" cy="1325563"/>
          </a:xfrm>
        </p:spPr>
        <p:txBody>
          <a:bodyPr/>
          <a:lstStyle/>
          <a:p>
            <a:r>
              <a:rPr lang="nl-NL" b="1" dirty="0"/>
              <a:t>Rekenen</a:t>
            </a:r>
            <a:br>
              <a:rPr lang="nl-NL" b="1" dirty="0"/>
            </a:br>
            <a:r>
              <a:rPr lang="nl-NL" dirty="0">
                <a:solidFill>
                  <a:srgbClr val="FFC000"/>
                </a:solidFill>
              </a:rPr>
              <a:t>Weektaak *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081ECF9-79D0-6E49-B73F-63E711D9FD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E551421-D668-AD42-8A38-53E7B5F65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0750" y="0"/>
            <a:ext cx="5519964" cy="690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927821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192</Words>
  <Application>Microsoft Macintosh PowerPoint</Application>
  <PresentationFormat>Breedbeeld</PresentationFormat>
  <Paragraphs>56</Paragraphs>
  <Slides>27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Kantoorthema</vt:lpstr>
      <vt:lpstr>Groep 7</vt:lpstr>
      <vt:lpstr>Rekenen Les 1   </vt:lpstr>
      <vt:lpstr>Rekenen Les 1 Bijwerk- boek</vt:lpstr>
      <vt:lpstr>Rekenen Les 2</vt:lpstr>
      <vt:lpstr>Rekenen Les 2 Bijwerk- boek</vt:lpstr>
      <vt:lpstr>Rekenen Les 3 + werk- boek </vt:lpstr>
      <vt:lpstr>Rekenen Les 4</vt:lpstr>
      <vt:lpstr>Rekenen Les 4 Bijwerk- boek</vt:lpstr>
      <vt:lpstr>Rekenen Weektaak *</vt:lpstr>
      <vt:lpstr>Rekenen Weektaak **</vt:lpstr>
      <vt:lpstr>Rekenen Weektaak ** vervolg</vt:lpstr>
      <vt:lpstr>Rekenen Weektaak ***</vt:lpstr>
      <vt:lpstr>Rekenen Werkboek</vt:lpstr>
      <vt:lpstr>Rekenen bijwerk- boek  Even herhalen</vt:lpstr>
      <vt:lpstr>Spelling Les 10</vt:lpstr>
      <vt:lpstr>Spelling Les 12</vt:lpstr>
      <vt:lpstr>Taal Les 11</vt:lpstr>
      <vt:lpstr>Taal Les 12</vt:lpstr>
      <vt:lpstr>Taal Les 14</vt:lpstr>
      <vt:lpstr>Leeslink Studie- vaardig- heden</vt:lpstr>
      <vt:lpstr> </vt:lpstr>
      <vt:lpstr>Leeslink Digitale Bronnen</vt:lpstr>
      <vt:lpstr>Leeslink Vervolg</vt:lpstr>
      <vt:lpstr>Brandaan Les 4 </vt:lpstr>
      <vt:lpstr>Meander Les 4  </vt:lpstr>
      <vt:lpstr>Naut Les 4 </vt:lpstr>
      <vt:lpstr>De derde week zit erop: we missen jullie steeds meer! We hopen dat alles goed met jullie gaat!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Groep 7</dc:title>
  <dc:creator>Annieke den Besten</dc:creator>
  <cp:lastModifiedBy>Annieke den Besten</cp:lastModifiedBy>
  <cp:revision>28</cp:revision>
  <dcterms:created xsi:type="dcterms:W3CDTF">2020-03-17T14:17:20Z</dcterms:created>
  <dcterms:modified xsi:type="dcterms:W3CDTF">2020-03-30T17:48:17Z</dcterms:modified>
</cp:coreProperties>
</file>