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83209" autoAdjust="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8EE1CD7-8A58-498F-8B31-AB666749635C}" type="datetime1">
              <a:rPr lang="nl-NL" smtClean="0"/>
              <a:pPr algn="r" rtl="0"/>
              <a:t>8-4-2020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580673C9-75C2-4E0F-A893-4B5951091423}" type="datetime1">
              <a:rPr lang="nl-NL" smtClean="0"/>
              <a:pPr algn="r"/>
              <a:t>8-4-2020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4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67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77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54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98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94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79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072055"/>
            <a:ext cx="6858002" cy="2509345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97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11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25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2BA57-7895-42D4-92F2-CC027C12B6E6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4B83D0E-6227-4D02-B59B-4E2448762F40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0067-2DD3-41FB-80B4-859C7F77C9EC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732E9-D6ED-42DD-870D-F7903A05E969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96AAD-0F63-459E-BF07-110FEF13B0F6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1DFBA-745F-49BB-B163-26EE5873D7CC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6E96F9-E7CB-4410-BB7B-FEF914B9DFBA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4E6EF4-9064-45D3-905C-80F0C309ECF7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8CB1F-61B7-4528-AE81-A8EA4310177F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FE70B-0F25-415B-B229-26638C4D2399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6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7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9103FA-6693-4916-A215-259037848982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9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84" name="Groe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8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97" name="Groe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9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80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2EEFAE-D294-4668-8C3A-E60472FE0366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1026883-328A-4590-B87E-730B660CA7AA}" type="datetime1">
              <a:rPr lang="nl-NL" smtClean="0"/>
              <a:pPr/>
              <a:t>8-4-2020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Tekenles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Lente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Dit gaan we maken </a:t>
            </a:r>
          </a:p>
        </p:txBody>
      </p:sp>
      <p:pic>
        <p:nvPicPr>
          <p:cNvPr id="1026" name="Picture 2" descr="Tekenopdracht: insect onder de loep">
            <a:extLst>
              <a:ext uri="{FF2B5EF4-FFF2-40B4-BE49-F238E27FC236}">
                <a16:creationId xmlns:a16="http://schemas.microsoft.com/office/drawing/2014/main" id="{6199C02F-510E-430D-B9AB-8F82AEE1199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62493" y="1031195"/>
            <a:ext cx="3291840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69654C0A-6058-41A5-B955-F8C863451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lente</a:t>
            </a:r>
            <a:r>
              <a:rPr lang="en-US" dirty="0"/>
              <a:t> </a:t>
            </a:r>
            <a:r>
              <a:rPr lang="en-US" dirty="0" err="1"/>
              <a:t>tekening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vergrootglas</a:t>
            </a:r>
            <a:r>
              <a:rPr lang="en-US" dirty="0"/>
              <a:t>. Het </a:t>
            </a:r>
            <a:r>
              <a:rPr lang="en-US" dirty="0" err="1"/>
              <a:t>vergrootglas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lente</a:t>
            </a:r>
            <a:r>
              <a:rPr lang="en-US" dirty="0"/>
              <a:t> </a:t>
            </a:r>
            <a:r>
              <a:rPr lang="en-US" dirty="0" err="1"/>
              <a:t>diertje</a:t>
            </a:r>
            <a:r>
              <a:rPr lang="en-US" dirty="0"/>
              <a:t> wat je </a:t>
            </a:r>
            <a:r>
              <a:rPr lang="en-US" dirty="0" err="1"/>
              <a:t>hierin</a:t>
            </a:r>
            <a:r>
              <a:rPr lang="en-US" dirty="0"/>
              <a:t> </a:t>
            </a:r>
            <a:r>
              <a:rPr lang="en-US" dirty="0" err="1"/>
              <a:t>tekent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Stap voor stap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398650" cy="4187952"/>
          </a:xfrm>
        </p:spPr>
        <p:txBody>
          <a:bodyPr rtlCol="0"/>
          <a:lstStyle/>
          <a:p>
            <a:pPr rtl="0"/>
            <a:r>
              <a:rPr lang="nl-NL" dirty="0"/>
              <a:t>Wat heb je nodig: 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Een wit blaadje </a:t>
            </a:r>
          </a:p>
          <a:p>
            <a:pPr rtl="0"/>
            <a:r>
              <a:rPr lang="nl-NL" dirty="0"/>
              <a:t>Gekleurde potloden </a:t>
            </a:r>
          </a:p>
          <a:p>
            <a:pPr rtl="0"/>
            <a:r>
              <a:rPr lang="nl-NL" dirty="0"/>
              <a:t>Gum </a:t>
            </a:r>
          </a:p>
          <a:p>
            <a:pPr rtl="0"/>
            <a:r>
              <a:rPr lang="nl-NL" dirty="0"/>
              <a:t>Eventueel een zwarte stift of zwart papier.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078E0D-FA7E-4108-8045-0B4702E6DC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800967" cy="1219200"/>
          </a:xfrm>
        </p:spPr>
        <p:txBody>
          <a:bodyPr rtlCol="0"/>
          <a:lstStyle/>
          <a:p>
            <a:pPr rtl="0"/>
            <a:r>
              <a:rPr lang="nl-NL" dirty="0"/>
              <a:t>Stap 1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Teken een rondje op je blaadje. Dit kan je doen door bijvoorbeeld de rand van een beker te gebruiken.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BC9E90D-94F9-4BE1-AA89-459AF22F13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3455" t="12206" b="55561"/>
          <a:stretch/>
        </p:blipFill>
        <p:spPr>
          <a:xfrm>
            <a:off x="7315201" y="1944766"/>
            <a:ext cx="3087708" cy="29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Stap 2 </a:t>
            </a:r>
          </a:p>
        </p:txBody>
      </p:sp>
      <p:pic>
        <p:nvPicPr>
          <p:cNvPr id="2052" name="Picture 4" descr="Tekenopdracht: insect onder de loep">
            <a:extLst>
              <a:ext uri="{FF2B5EF4-FFF2-40B4-BE49-F238E27FC236}">
                <a16:creationId xmlns:a16="http://schemas.microsoft.com/office/drawing/2014/main" id="{81E1301C-DC44-4AD4-9120-DFC6193E87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t="14632" b="56256"/>
          <a:stretch/>
        </p:blipFill>
        <p:spPr bwMode="auto">
          <a:xfrm>
            <a:off x="1524001" y="2438399"/>
            <a:ext cx="3526168" cy="31868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nl-NL" dirty="0"/>
              <a:t>Dit rondje wat je net hebt getekend moet het glas van het vergrootglas voorstellen. Wat je hierin tekent moet dus extra groot getekend worden! </a:t>
            </a:r>
          </a:p>
          <a:p>
            <a:pPr rtl="0"/>
            <a:r>
              <a:rPr lang="nl-NL" dirty="0"/>
              <a:t>Kies een dier dat jij leuk vindt En maak hier een mooie achtergrond bij! </a:t>
            </a:r>
          </a:p>
          <a:p>
            <a:pPr rtl="0"/>
            <a:r>
              <a:rPr lang="nl-NL" dirty="0"/>
              <a:t>Let op! Extra groot dus!!</a:t>
            </a:r>
          </a:p>
          <a:p>
            <a:pPr marL="0" indent="0" rtl="0">
              <a:buNone/>
            </a:pPr>
            <a:r>
              <a:rPr lang="nl-NL" dirty="0"/>
              <a:t>Je mag extra felle kleuren gebruiken om het nog beter op te laten vallen. Dit hoeft niet.   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861310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Stap 3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DC5676-1BA3-4214-84D2-D8E53F93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01" y="914400"/>
            <a:ext cx="3621024" cy="502920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9BE590-AE2D-4300-B35B-7EBD09787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3332" y="2437923"/>
            <a:ext cx="3840480" cy="2388077"/>
          </a:xfrm>
        </p:spPr>
        <p:txBody>
          <a:bodyPr/>
          <a:lstStyle/>
          <a:p>
            <a:r>
              <a:rPr lang="en-US" dirty="0" err="1"/>
              <a:t>Teken</a:t>
            </a:r>
            <a:r>
              <a:rPr lang="en-US" dirty="0"/>
              <a:t> met </a:t>
            </a:r>
            <a:r>
              <a:rPr lang="en-US" dirty="0" err="1"/>
              <a:t>zwart</a:t>
            </a:r>
            <a:r>
              <a:rPr lang="en-US" dirty="0"/>
              <a:t> de rand van het </a:t>
            </a:r>
            <a:r>
              <a:rPr lang="en-US" dirty="0" err="1"/>
              <a:t>vergrootglas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je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het </a:t>
            </a:r>
            <a:r>
              <a:rPr lang="en-US" dirty="0" err="1"/>
              <a:t>voorbeeld</a:t>
            </a:r>
            <a:r>
              <a:rPr lang="en-US" dirty="0"/>
              <a:t> is </a:t>
            </a:r>
            <a:r>
              <a:rPr lang="en-US" dirty="0" err="1"/>
              <a:t>gedaan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Stap 4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dirty="0"/>
              <a:t>Nu is het tijd voor de achtergrond.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l-NL" dirty="0"/>
              <a:t>Maak nog meer mooie bloemen. Gebruik kleuren waar jij vrolijk van wordt. 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Om het effect extra goed naar voren te laten komen, kun je ervoor kiezen om de bloemen en blaadjes op de achtergrond juist wat kleiner te tekenen.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3787716-9E86-47E7-8616-B862378ADD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78173" y="1291357"/>
            <a:ext cx="3472576" cy="4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0DCCA-BFC8-40E3-90D2-DF7E03418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Nu ben je klaar,  goed gedaan!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961CD9-740D-4F90-97B2-B659EB552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Als je klaar bent mag je altijd een foto sturen naar één van de juffen. Groetjes van ons! </a:t>
            </a:r>
            <a:br>
              <a:rPr lang="nl-NL" dirty="0"/>
            </a:br>
            <a:r>
              <a:rPr lang="nl-NL" dirty="0"/>
              <a:t>Juf Larissa, Milou en Nicole. </a:t>
            </a:r>
          </a:p>
        </p:txBody>
      </p:sp>
    </p:spTree>
    <p:extLst>
      <p:ext uri="{BB962C8B-B14F-4D97-AF65-F5344CB8AC3E}">
        <p14:creationId xmlns:p14="http://schemas.microsoft.com/office/powerpoint/2010/main" val="12046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urillustratie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2_TF03431377_TF03431377" id="{33B757CC-315F-4E51-9778-90F934997943}" vid="{2BEB4120-5D0F-4BA4-AF60-F100EBBE4412}"/>
    </a:ext>
  </a:extLst>
</a:theme>
</file>

<file path=ppt/theme/theme2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Natuurpresentatie, geïllustreerd landschapontwerp (breedbeeld)</Template>
  <TotalTime>27</TotalTime>
  <Words>263</Words>
  <Application>Microsoft Office PowerPoint</Application>
  <PresentationFormat>Breedbeeld</PresentationFormat>
  <Paragraphs>34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Natuurillustratie (16:9)</vt:lpstr>
      <vt:lpstr>Tekenles </vt:lpstr>
      <vt:lpstr>Dit gaan we maken </vt:lpstr>
      <vt:lpstr>Stap voor stap </vt:lpstr>
      <vt:lpstr>Stap 1 </vt:lpstr>
      <vt:lpstr>Stap 2 </vt:lpstr>
      <vt:lpstr>Stap 3 </vt:lpstr>
      <vt:lpstr>Stap 4 </vt:lpstr>
      <vt:lpstr>Nu ben je klaar,  goed gedaan!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Tekenles</dc:title>
  <dc:creator>Nicole -</dc:creator>
  <cp:lastModifiedBy>Larissa Dubbeldam</cp:lastModifiedBy>
  <cp:revision>5</cp:revision>
  <dcterms:created xsi:type="dcterms:W3CDTF">2020-04-07T11:15:52Z</dcterms:created>
  <dcterms:modified xsi:type="dcterms:W3CDTF">2020-04-08T08:42:38Z</dcterms:modified>
</cp:coreProperties>
</file>